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6" r:id="rId21"/>
    <p:sldId id="277" r:id="rId22"/>
    <p:sldId id="278" r:id="rId23"/>
  </p:sldIdLst>
  <p:sldSz cx="9144000" cy="5143500" type="screen16x9"/>
  <p:notesSz cx="9144000" cy="5143500"/>
  <p:custDataLst>
    <p:tags r:id="rId26"/>
  </p:custData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31/01/18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51643" y="800236"/>
            <a:ext cx="6436178" cy="2209800"/>
          </a:xfrm>
          <a:prstGeom prst="rect">
            <a:avLst/>
          </a:prstGeom>
        </p:spPr>
        <p:txBody>
          <a:bodyPr vert="horz" rtlCol="0" anchor="b"/>
          <a:lstStyle>
            <a:lvl1pPr lvl="0" algn="ctr">
              <a:lnSpc>
                <a:spcPct val="100000"/>
              </a:lnSpc>
              <a:defRPr lang="en-US" sz="5100" b="0" i="0" cap="none" spc="150" baseline="0" dirty="0">
                <a:solidFill>
                  <a:schemeClr val="tx1"/>
                </a:solidFill>
                <a:latin typeface="Roboto"/>
              </a:defRPr>
            </a:lvl1pPr>
          </a:lstStyle>
          <a:p>
            <a:r>
              <a:rPr lang="en-US" dirty="0"/>
              <a:t>Click to edit Master title style</a:t>
            </a:r>
          </a:p>
        </p:txBody>
      </p:sp>
      <p:sp>
        <p:nvSpPr>
          <p:cNvPr id="3" name="Subtitle 2"/>
          <p:cNvSpPr>
            <a:spLocks noGrp="1"/>
          </p:cNvSpPr>
          <p:nvPr>
            <p:ph type="subTitle" idx="1"/>
          </p:nvPr>
        </p:nvSpPr>
        <p:spPr>
          <a:xfrm>
            <a:off x="1351643" y="3416175"/>
            <a:ext cx="6436178" cy="706966"/>
          </a:xfrm>
          <a:prstGeom prst="rect">
            <a:avLst/>
          </a:prstGeom>
        </p:spPr>
        <p:txBody>
          <a:bodyPr vert="horz" lIns="91440" rtlCol="0" anchor="t">
            <a:noAutofit/>
          </a:bodyPr>
          <a:lstStyle>
            <a:lvl1pPr marL="0" lvl="0" indent="0" algn="ctr">
              <a:lnSpc>
                <a:spcPct val="100000"/>
              </a:lnSpc>
              <a:spcBef>
                <a:spcPts val="0"/>
              </a:spcBef>
              <a:buNone/>
              <a:defRPr lang="en-US" sz="1600" i="0" baseline="0" dirty="0">
                <a:solidFill>
                  <a:schemeClr val="accent1"/>
                </a:solidFill>
                <a:latin typeface="+mn-lt"/>
              </a:defRPr>
            </a:lvl1pPr>
            <a:lvl2pPr marL="457200" lvl="1" indent="0" algn="ctr">
              <a:buNone/>
              <a:defRPr lang="en-US" dirty="0">
                <a:solidFill>
                  <a:schemeClr val="tx1">
                    <a:tint val="75000"/>
                  </a:schemeClr>
                </a:solidFill>
              </a:defRPr>
            </a:lvl2pPr>
            <a:lvl3pPr marL="914400" lvl="2" indent="0" algn="ctr">
              <a:buNone/>
              <a:defRPr lang="en-US" dirty="0">
                <a:solidFill>
                  <a:schemeClr val="tx1">
                    <a:tint val="75000"/>
                  </a:schemeClr>
                </a:solidFill>
              </a:defRPr>
            </a:lvl3pPr>
            <a:lvl4pPr marL="1371600" lvl="3" indent="0" algn="ctr">
              <a:buNone/>
              <a:defRPr lang="en-US" dirty="0">
                <a:solidFill>
                  <a:schemeClr val="tx1">
                    <a:tint val="75000"/>
                  </a:schemeClr>
                </a:solidFill>
              </a:defRPr>
            </a:lvl4pPr>
            <a:lvl5pPr marL="1828800" lvl="4" indent="0" algn="ctr">
              <a:buNone/>
              <a:defRPr lang="en-US" dirty="0">
                <a:solidFill>
                  <a:schemeClr val="tx1">
                    <a:tint val="75000"/>
                  </a:schemeClr>
                </a:solidFill>
              </a:defRPr>
            </a:lvl5pPr>
            <a:lvl6pPr marL="2286000" lvl="5" indent="0" algn="ctr">
              <a:buNone/>
              <a:defRPr lang="en-US" dirty="0">
                <a:solidFill>
                  <a:schemeClr val="tx1">
                    <a:tint val="75000"/>
                  </a:schemeClr>
                </a:solidFill>
              </a:defRPr>
            </a:lvl6pPr>
            <a:lvl7pPr marL="2743200" lvl="6" indent="0" algn="ctr">
              <a:buNone/>
              <a:defRPr lang="en-US" dirty="0">
                <a:solidFill>
                  <a:schemeClr val="tx1">
                    <a:tint val="75000"/>
                  </a:schemeClr>
                </a:solidFill>
              </a:defRPr>
            </a:lvl7pPr>
            <a:lvl8pPr marL="3200400" lvl="7" indent="0" algn="ctr">
              <a:buNone/>
              <a:defRPr lang="en-US" dirty="0">
                <a:solidFill>
                  <a:schemeClr val="tx1">
                    <a:tint val="75000"/>
                  </a:schemeClr>
                </a:solidFill>
              </a:defRPr>
            </a:lvl8pPr>
            <a:lvl9pPr marL="3657600" lvl="8" indent="0" algn="ctr">
              <a:buNone/>
              <a:defRPr lang="en-US" dirty="0">
                <a:solidFill>
                  <a:schemeClr val="tx1">
                    <a:tint val="75000"/>
                  </a:schemeClr>
                </a:solidFill>
              </a:defRPr>
            </a:lvl9pPr>
          </a:lstStyle>
          <a:p>
            <a:r>
              <a:rPr lang="en-US" dirty="0"/>
              <a:t>Click to edit Master subtitle style</a:t>
            </a:r>
          </a:p>
        </p:txBody>
      </p:sp>
      <p:cxnSp>
        <p:nvCxnSpPr>
          <p:cNvPr id="4" name="Straight Connector 9"/>
          <p:cNvCxnSpPr/>
          <p:nvPr/>
        </p:nvCxnSpPr>
        <p:spPr>
          <a:xfrm>
            <a:off x="1351643" y="3182555"/>
            <a:ext cx="6436178"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6" name="Footer Placeholder 4"/>
          <p:cNvSpPr>
            <a:spLocks noGrp="1"/>
          </p:cNvSpPr>
          <p:nvPr>
            <p:ph type="ftr" sz="quarter" idx="11"/>
          </p:nvPr>
        </p:nvSpPr>
        <p:spPr>
          <a:xfrm>
            <a:off x="3124200" y="477123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7" name="Date Placeholder 3"/>
          <p:cNvSpPr>
            <a:spLocks noGrp="1"/>
          </p:cNvSpPr>
          <p:nvPr>
            <p:ph type="dt" sz="half" idx="10"/>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 and Images">
    <p:spTree>
      <p:nvGrpSpPr>
        <p:cNvPr id="1" name=""/>
        <p:cNvGrpSpPr/>
        <p:nvPr/>
      </p:nvGrpSpPr>
      <p:grpSpPr>
        <a:xfrm>
          <a:off x="0" y="0"/>
          <a:ext cx="0" cy="0"/>
          <a:chOff x="0" y="0"/>
          <a:chExt cx="0" cy="0"/>
        </a:xfrm>
      </p:grpSpPr>
      <p:sp>
        <p:nvSpPr>
          <p:cNvPr id="2" name="Picture Placeholder 2"/>
          <p:cNvSpPr>
            <a:spLocks noGrp="1"/>
          </p:cNvSpPr>
          <p:nvPr>
            <p:ph type="pic"/>
          </p:nvPr>
        </p:nvSpPr>
        <p:spPr>
          <a:xfrm>
            <a:off x="949327" y="1550987"/>
            <a:ext cx="1593851" cy="2074863"/>
          </a:xfrm>
          <a:ln w="38100">
            <a:noFill/>
            <a:miter lim="800000"/>
          </a:ln>
        </p:spPr>
        <p:txBody>
          <a:bodyPr vert="horz" rtlCol="0"/>
          <a:lstStyle/>
          <a:p>
            <a:r>
              <a:rPr lang="en-US" dirty="0"/>
              <a:t>Click icon to add picture</a:t>
            </a:r>
          </a:p>
        </p:txBody>
      </p:sp>
      <p:sp>
        <p:nvSpPr>
          <p:cNvPr id="3" name="Picture Placeholder 2"/>
          <p:cNvSpPr>
            <a:spLocks noGrp="1"/>
          </p:cNvSpPr>
          <p:nvPr>
            <p:ph type="pic" idx="1"/>
          </p:nvPr>
        </p:nvSpPr>
        <p:spPr>
          <a:xfrm>
            <a:off x="2835275" y="1550987"/>
            <a:ext cx="1593850" cy="2074863"/>
          </a:xfrm>
          <a:ln w="38100">
            <a:noFill/>
            <a:miter lim="800000"/>
          </a:ln>
        </p:spPr>
        <p:txBody>
          <a:bodyPr vert="horz" rtlCol="0"/>
          <a:lstStyle/>
          <a:p>
            <a:r>
              <a:rPr lang="en-US" dirty="0"/>
              <a:t>Click icon to add picture</a:t>
            </a:r>
          </a:p>
        </p:txBody>
      </p:sp>
      <p:sp>
        <p:nvSpPr>
          <p:cNvPr id="4" name="Picture Placeholder 2"/>
          <p:cNvSpPr>
            <a:spLocks noGrp="1"/>
          </p:cNvSpPr>
          <p:nvPr>
            <p:ph type="pic" idx="2"/>
          </p:nvPr>
        </p:nvSpPr>
        <p:spPr>
          <a:xfrm>
            <a:off x="4724400" y="1550987"/>
            <a:ext cx="3482976" cy="2074863"/>
          </a:xfrm>
          <a:ln w="38100">
            <a:noFill/>
            <a:miter lim="800000"/>
          </a:ln>
        </p:spPr>
        <p:txBody>
          <a:bodyPr vert="horz" rtlCol="0"/>
          <a:lstStyle/>
          <a:p>
            <a:r>
              <a:rPr lang="en-US" dirty="0"/>
              <a:t>Click icon to add picture</a:t>
            </a:r>
          </a:p>
        </p:txBody>
      </p:sp>
      <p:sp>
        <p:nvSpPr>
          <p:cNvPr id="5" name="Content Placeholder 2"/>
          <p:cNvSpPr>
            <a:spLocks noGrp="1"/>
          </p:cNvSpPr>
          <p:nvPr>
            <p:ph type="body" idx="3"/>
          </p:nvPr>
        </p:nvSpPr>
        <p:spPr>
          <a:xfrm>
            <a:off x="887415" y="3857355"/>
            <a:ext cx="1714931"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6" name="Date Placeholder 1"/>
          <p:cNvSpPr>
            <a:spLocks noGrp="1"/>
          </p:cNvSpPr>
          <p:nvPr>
            <p:ph type="dt" sz="half" idx="10"/>
          </p:nvPr>
        </p:nvSpPr>
        <p:spPr/>
        <p:txBody>
          <a:bodyPr vert="horz" rtlCol="0"/>
          <a:lstStyle/>
          <a:p>
            <a:r>
              <a:rPr lang="en-US" dirty="0"/>
              <a:t>Date</a:t>
            </a:r>
          </a:p>
        </p:txBody>
      </p:sp>
      <p:sp>
        <p:nvSpPr>
          <p:cNvPr id="7" name="Footer Placeholder 3"/>
          <p:cNvSpPr>
            <a:spLocks noGrp="1"/>
          </p:cNvSpPr>
          <p:nvPr>
            <p:ph type="ftr" sz="quarter" idx="11"/>
          </p:nvPr>
        </p:nvSpPr>
        <p:spPr/>
        <p:txBody>
          <a:bodyPr vert="horz" rtlCol="0"/>
          <a:lstStyle/>
          <a:p>
            <a:r>
              <a:rPr lang="en-US" dirty="0"/>
              <a:t>Footer</a:t>
            </a:r>
          </a:p>
        </p:txBody>
      </p:sp>
      <p:sp>
        <p:nvSpPr>
          <p:cNvPr id="8" name="Slide Number Placeholder 4"/>
          <p:cNvSpPr>
            <a:spLocks noGrp="1"/>
          </p:cNvSpPr>
          <p:nvPr>
            <p:ph type="sldNum" sz="quarter" idx="12"/>
          </p:nvPr>
        </p:nvSpPr>
        <p:spPr/>
        <p:txBody>
          <a:bodyPr vert="horz" rtlCol="0"/>
          <a:lstStyle/>
          <a:p>
            <a:r>
              <a:rPr lang="en-US" dirty="0"/>
              <a:t>&lt;#&gt;</a:t>
            </a:r>
          </a:p>
        </p:txBody>
      </p:sp>
      <p:sp>
        <p:nvSpPr>
          <p:cNvPr id="9" name="Rectangle 19"/>
          <p:cNvSpPr/>
          <p:nvPr/>
        </p:nvSpPr>
        <p:spPr>
          <a:xfrm>
            <a:off x="889003" y="1493837"/>
            <a:ext cx="1711325" cy="2192337"/>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10" name="Rectangle 20"/>
          <p:cNvSpPr/>
          <p:nvPr/>
        </p:nvSpPr>
        <p:spPr>
          <a:xfrm>
            <a:off x="2774950" y="1493837"/>
            <a:ext cx="1714500" cy="2192337"/>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11" name="Rectangle 22"/>
          <p:cNvSpPr/>
          <p:nvPr/>
        </p:nvSpPr>
        <p:spPr>
          <a:xfrm>
            <a:off x="4648201" y="1493837"/>
            <a:ext cx="3616325" cy="2192337"/>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12" name="Content Placeholder 2"/>
          <p:cNvSpPr>
            <a:spLocks noGrp="1"/>
          </p:cNvSpPr>
          <p:nvPr>
            <p:ph type="body" idx="4"/>
          </p:nvPr>
        </p:nvSpPr>
        <p:spPr>
          <a:xfrm>
            <a:off x="2773802" y="3857355"/>
            <a:ext cx="1714931"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3" name="Content Placeholder 2"/>
          <p:cNvSpPr>
            <a:spLocks noGrp="1"/>
          </p:cNvSpPr>
          <p:nvPr>
            <p:ph type="body" idx="5"/>
          </p:nvPr>
        </p:nvSpPr>
        <p:spPr>
          <a:xfrm>
            <a:off x="4660188" y="3857355"/>
            <a:ext cx="3604336" cy="635269"/>
          </a:xfrm>
          <a:prstGeom prst="rect">
            <a:avLst/>
          </a:prstGeom>
        </p:spPr>
        <p:txBody>
          <a:bodyPr vert="horz" rtlCol="0" anchor="t">
            <a:normAutofit/>
          </a:bodyPr>
          <a:lstStyle>
            <a:lvl1pPr marL="0" lvl="0" indent="0" algn="l">
              <a:lnSpc>
                <a:spcPct val="100000"/>
              </a:lnSpc>
              <a:buFont typeface="Arial"/>
              <a:buNone/>
              <a:defRPr lang="en-US" sz="1200" dirty="0">
                <a:solidFill>
                  <a:schemeClr val="tx1">
                    <a:lumMod val="85000"/>
                    <a:lumOff val="15000"/>
                  </a:schemeClr>
                </a:solidFill>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4" name="Title 1"/>
          <p:cNvSpPr>
            <a:spLocks noGrp="1"/>
          </p:cNvSpPr>
          <p:nvPr>
            <p:ph type="title" idx="6"/>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2"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3" name="Picture Placeholder 2"/>
          <p:cNvSpPr>
            <a:spLocks noGrp="1"/>
          </p:cNvSpPr>
          <p:nvPr>
            <p:ph type="pic" idx="1"/>
          </p:nvPr>
        </p:nvSpPr>
        <p:spPr>
          <a:xfrm>
            <a:off x="949328" y="1550990"/>
            <a:ext cx="2185266" cy="1373187"/>
          </a:xfrm>
          <a:ln w="38100">
            <a:noFill/>
            <a:miter lim="800000"/>
          </a:ln>
        </p:spPr>
        <p:txBody>
          <a:bodyPr vert="horz" rtlCol="0"/>
          <a:lstStyle/>
          <a:p>
            <a:r>
              <a:rPr lang="en-US" dirty="0"/>
              <a:t>Click icon to add picture</a:t>
            </a:r>
          </a:p>
        </p:txBody>
      </p:sp>
      <p:sp>
        <p:nvSpPr>
          <p:cNvPr id="4" name="Rectangle 14"/>
          <p:cNvSpPr/>
          <p:nvPr/>
        </p:nvSpPr>
        <p:spPr>
          <a:xfrm>
            <a:off x="889003" y="1493840"/>
            <a:ext cx="2305049" cy="1487487"/>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5" name="Rectangle 17"/>
          <p:cNvSpPr/>
          <p:nvPr/>
        </p:nvSpPr>
        <p:spPr>
          <a:xfrm>
            <a:off x="3365068" y="1493839"/>
            <a:ext cx="4896389" cy="1487488"/>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6" name="Picture Placeholder 2"/>
          <p:cNvSpPr>
            <a:spLocks noGrp="1"/>
          </p:cNvSpPr>
          <p:nvPr>
            <p:ph type="pic" idx="2"/>
          </p:nvPr>
        </p:nvSpPr>
        <p:spPr>
          <a:xfrm>
            <a:off x="3422218" y="1550987"/>
            <a:ext cx="4776119" cy="1363663"/>
          </a:xfrm>
          <a:ln w="38100">
            <a:noFill/>
            <a:miter lim="800000"/>
          </a:ln>
        </p:spPr>
        <p:txBody>
          <a:bodyPr vert="horz" rtlCol="0"/>
          <a:lstStyle/>
          <a:p>
            <a:r>
              <a:rPr lang="en-US" dirty="0"/>
              <a:t>Click icon to add picture</a:t>
            </a:r>
          </a:p>
        </p:txBody>
      </p:sp>
      <p:sp>
        <p:nvSpPr>
          <p:cNvPr id="7" name="Picture Placeholder 2"/>
          <p:cNvSpPr>
            <a:spLocks noGrp="1"/>
          </p:cNvSpPr>
          <p:nvPr>
            <p:ph type="pic" idx="3"/>
          </p:nvPr>
        </p:nvSpPr>
        <p:spPr>
          <a:xfrm>
            <a:off x="949328" y="3213535"/>
            <a:ext cx="2185266" cy="1373187"/>
          </a:xfrm>
          <a:ln w="38100">
            <a:noFill/>
            <a:miter lim="800000"/>
          </a:ln>
        </p:spPr>
        <p:txBody>
          <a:bodyPr vert="horz" rtlCol="0"/>
          <a:lstStyle/>
          <a:p>
            <a:r>
              <a:rPr lang="en-US" dirty="0"/>
              <a:t>Click icon to add picture</a:t>
            </a:r>
          </a:p>
        </p:txBody>
      </p:sp>
      <p:sp>
        <p:nvSpPr>
          <p:cNvPr id="8" name="Rectangle 26"/>
          <p:cNvSpPr/>
          <p:nvPr/>
        </p:nvSpPr>
        <p:spPr>
          <a:xfrm>
            <a:off x="889003" y="3156385"/>
            <a:ext cx="2305049" cy="1487487"/>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9" name="Rectangle 12"/>
          <p:cNvSpPr/>
          <p:nvPr/>
        </p:nvSpPr>
        <p:spPr>
          <a:xfrm>
            <a:off x="3368053" y="3161149"/>
            <a:ext cx="4896389" cy="1487488"/>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10" name="Picture Placeholder 2"/>
          <p:cNvSpPr>
            <a:spLocks noGrp="1"/>
          </p:cNvSpPr>
          <p:nvPr>
            <p:ph type="pic" idx="4"/>
          </p:nvPr>
        </p:nvSpPr>
        <p:spPr>
          <a:xfrm>
            <a:off x="3425203" y="3218298"/>
            <a:ext cx="4776119" cy="1363663"/>
          </a:xfrm>
          <a:ln w="38100">
            <a:noFill/>
            <a:miter lim="800000"/>
          </a:ln>
        </p:spPr>
        <p:txBody>
          <a:bodyPr vert="horz" rtlCol="0"/>
          <a:lstStyle/>
          <a:p>
            <a:r>
              <a:rPr lang="en-US" dirty="0"/>
              <a:t>Click icon to add picture</a:t>
            </a:r>
          </a:p>
        </p:txBody>
      </p:sp>
      <p:sp>
        <p:nvSpPr>
          <p:cNvPr id="11" name="Date Placeholder 1"/>
          <p:cNvSpPr>
            <a:spLocks noGrp="1"/>
          </p:cNvSpPr>
          <p:nvPr>
            <p:ph type="dt" sz="half" idx="10"/>
          </p:nvPr>
        </p:nvSpPr>
        <p:spPr/>
        <p:txBody>
          <a:bodyPr vert="horz" rtlCol="0"/>
          <a:lstStyle/>
          <a:p>
            <a:r>
              <a:rPr lang="en-US" dirty="0"/>
              <a:t>Date</a:t>
            </a:r>
          </a:p>
        </p:txBody>
      </p:sp>
      <p:sp>
        <p:nvSpPr>
          <p:cNvPr id="12" name="Footer Placeholder 3"/>
          <p:cNvSpPr>
            <a:spLocks noGrp="1"/>
          </p:cNvSpPr>
          <p:nvPr>
            <p:ph type="ftr" sz="quarter" idx="11"/>
          </p:nvPr>
        </p:nvSpPr>
        <p:spPr/>
        <p:txBody>
          <a:bodyPr vert="horz" rtlCol="0"/>
          <a:lstStyle/>
          <a:p>
            <a:r>
              <a:rPr lang="en-US" dirty="0"/>
              <a:t>Footer</a:t>
            </a:r>
          </a:p>
        </p:txBody>
      </p:sp>
      <p:sp>
        <p:nvSpPr>
          <p:cNvPr id="13" name="Slide Number Placeholder 4"/>
          <p:cNvSpPr>
            <a:spLocks noGrp="1"/>
          </p:cNvSpPr>
          <p:nvPr>
            <p:ph type="sldNum" sz="quarter" idx="12"/>
          </p:nvPr>
        </p:nvSpPr>
        <p:spPr/>
        <p:txBody>
          <a:bodyPr vert="horz" rtlCol="0"/>
          <a:lstStyle/>
          <a:p>
            <a:r>
              <a:rPr lang="en-US" dirty="0"/>
              <a:t>&lt;#&gt;</a:t>
            </a: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781050" y="1493839"/>
            <a:ext cx="7480300" cy="2998787"/>
          </a:xfrm>
        </p:spPr>
        <p:txBody>
          <a:bodyPr vert="horz" rtlCol="0">
            <a:normAutofit/>
          </a:bodyPr>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1"/>
          <p:cNvSpPr>
            <a:spLocks noGrp="1"/>
          </p:cNvSpPr>
          <p:nvPr>
            <p:ph type="dt" sz="half" idx="10"/>
          </p:nvPr>
        </p:nvSpPr>
        <p:spPr/>
        <p:txBody>
          <a:bodyPr vert="horz" rtlCol="0"/>
          <a:lstStyle/>
          <a:p>
            <a:r>
              <a:rPr lang="en-US" dirty="0"/>
              <a:t>Date</a:t>
            </a:r>
          </a:p>
        </p:txBody>
      </p:sp>
      <p:sp>
        <p:nvSpPr>
          <p:cNvPr id="4" name="Footer Placeholder 3"/>
          <p:cNvSpPr>
            <a:spLocks noGrp="1"/>
          </p:cNvSpPr>
          <p:nvPr>
            <p:ph type="ftr" sz="quarter" idx="11"/>
          </p:nvPr>
        </p:nvSpPr>
        <p:spPr/>
        <p:txBody>
          <a:bodyPr vert="horz" rtlCol="0"/>
          <a:lstStyle/>
          <a:p>
            <a:r>
              <a:rPr lang="en-US" dirty="0"/>
              <a:t>Footer</a:t>
            </a:r>
          </a:p>
        </p:txBody>
      </p:sp>
      <p:sp>
        <p:nvSpPr>
          <p:cNvPr id="5" name="Slide Number Placeholder 4"/>
          <p:cNvSpPr>
            <a:spLocks noGrp="1"/>
          </p:cNvSpPr>
          <p:nvPr>
            <p:ph type="sldNum" sz="quarter" idx="12"/>
          </p:nvPr>
        </p:nvSpPr>
        <p:spPr/>
        <p:txBody>
          <a:bodyPr vert="horz" rtlCol="0"/>
          <a:lstStyle/>
          <a:p>
            <a:r>
              <a:rPr lang="en-US" dirty="0"/>
              <a:t>&lt;#&gt;</a:t>
            </a:r>
          </a:p>
        </p:txBody>
      </p:sp>
      <p:sp>
        <p:nvSpPr>
          <p:cNvPr id="6" name="Title 7"/>
          <p:cNvSpPr>
            <a:spLocks noGrp="1"/>
          </p:cNvSpPr>
          <p:nvPr>
            <p:ph type="title" idx="1"/>
          </p:nvPr>
        </p:nvSpPr>
        <p:spPr/>
        <p:txBody>
          <a:bodyPr vert="horz" rtlCol="0"/>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1053" y="2926162"/>
            <a:ext cx="7480300" cy="1565274"/>
          </a:xfrm>
          <a:prstGeom prst="rect">
            <a:avLst/>
          </a:prstGeom>
        </p:spPr>
        <p:txBody>
          <a:bodyPr vert="horz" rtlCol="0" anchor="t"/>
          <a:lstStyle>
            <a:lvl1pPr lvl="0" algn="l">
              <a:lnSpc>
                <a:spcPct val="100000"/>
              </a:lnSpc>
              <a:spcBef>
                <a:spcPts val="0"/>
              </a:spcBef>
              <a:defRPr lang="en-US" sz="4300" b="0" i="0" cap="none" spc="150" dirty="0">
                <a:solidFill>
                  <a:schemeClr val="tx1"/>
                </a:solidFill>
                <a:latin typeface="Roboto"/>
              </a:defRPr>
            </a:lvl1pPr>
          </a:lstStyle>
          <a:p>
            <a:r>
              <a:rPr lang="en-US" dirty="0"/>
              <a:t>Click to edit Master title style</a:t>
            </a:r>
          </a:p>
        </p:txBody>
      </p:sp>
      <p:sp>
        <p:nvSpPr>
          <p:cNvPr id="3" name="Text Placeholder 2"/>
          <p:cNvSpPr>
            <a:spLocks noGrp="1"/>
          </p:cNvSpPr>
          <p:nvPr>
            <p:ph type="body" idx="1"/>
          </p:nvPr>
        </p:nvSpPr>
        <p:spPr>
          <a:xfrm>
            <a:off x="789089" y="2192059"/>
            <a:ext cx="7472264" cy="511812"/>
          </a:xfrm>
          <a:prstGeom prst="rect">
            <a:avLst/>
          </a:prstGeom>
        </p:spPr>
        <p:txBody>
          <a:bodyPr vert="horz" rtlCol="0" anchor="b">
            <a:normAutofit/>
          </a:bodyPr>
          <a:lstStyle>
            <a:lvl1pPr marL="0" lvl="0" indent="0">
              <a:lnSpc>
                <a:spcPct val="100000"/>
              </a:lnSpc>
              <a:buNone/>
              <a:defRPr lang="en-US" sz="1600" i="0" dirty="0">
                <a:solidFill>
                  <a:schemeClr val="accent1"/>
                </a:solidFill>
                <a:latin typeface="+mn-lt"/>
              </a:defRPr>
            </a:lvl1pPr>
            <a:lvl2pPr marL="457200" lvl="1" indent="0">
              <a:buNone/>
              <a:defRPr lang="en-US" sz="1800" dirty="0">
                <a:solidFill>
                  <a:schemeClr val="tx1">
                    <a:tint val="75000"/>
                  </a:schemeClr>
                </a:solidFill>
              </a:defRPr>
            </a:lvl2pPr>
            <a:lvl3pPr marL="914400" lvl="2" indent="0">
              <a:buNone/>
              <a:defRPr lang="en-US" sz="1600" dirty="0">
                <a:solidFill>
                  <a:schemeClr val="tx1">
                    <a:tint val="75000"/>
                  </a:schemeClr>
                </a:solidFill>
              </a:defRPr>
            </a:lvl3pPr>
            <a:lvl4pPr marL="1371600" lvl="3" indent="0">
              <a:buNone/>
              <a:defRPr lang="en-US" sz="1400" dirty="0">
                <a:solidFill>
                  <a:schemeClr val="tx1">
                    <a:tint val="75000"/>
                  </a:schemeClr>
                </a:solidFill>
              </a:defRPr>
            </a:lvl4pPr>
            <a:lvl5pPr marL="1828800" lvl="4" indent="0">
              <a:buNone/>
              <a:defRPr lang="en-US" sz="1400" dirty="0">
                <a:solidFill>
                  <a:schemeClr val="tx1">
                    <a:tint val="75000"/>
                  </a:schemeClr>
                </a:solidFill>
              </a:defRPr>
            </a:lvl5pPr>
            <a:lvl6pPr marL="2286000" lvl="5" indent="0">
              <a:buNone/>
              <a:defRPr lang="en-US" sz="1400" dirty="0">
                <a:solidFill>
                  <a:schemeClr val="tx1">
                    <a:tint val="75000"/>
                  </a:schemeClr>
                </a:solidFill>
              </a:defRPr>
            </a:lvl6pPr>
            <a:lvl7pPr marL="2743200" lvl="6" indent="0">
              <a:buNone/>
              <a:defRPr lang="en-US" sz="1400" dirty="0">
                <a:solidFill>
                  <a:schemeClr val="tx1">
                    <a:tint val="75000"/>
                  </a:schemeClr>
                </a:solidFill>
              </a:defRPr>
            </a:lvl7pPr>
            <a:lvl8pPr marL="3200400" lvl="7" indent="0">
              <a:buNone/>
              <a:defRPr lang="en-US" sz="1400" dirty="0">
                <a:solidFill>
                  <a:schemeClr val="tx1">
                    <a:tint val="75000"/>
                  </a:schemeClr>
                </a:solidFill>
              </a:defRPr>
            </a:lvl8pPr>
            <a:lvl9pPr marL="3657600" lvl="8" indent="0">
              <a:buNone/>
              <a:defRPr lang="en-US" sz="1400" dirty="0">
                <a:solidFill>
                  <a:schemeClr val="tx1">
                    <a:tint val="75000"/>
                  </a:schemeClr>
                </a:solidFill>
              </a:defRPr>
            </a:lvl9pPr>
          </a:lstStyle>
          <a:p>
            <a:pPr lvl="0"/>
            <a:r>
              <a:rPr lang="en-US" dirty="0"/>
              <a:t>Click to edit Master text styles</a:t>
            </a:r>
          </a:p>
        </p:txBody>
      </p:sp>
      <p:cxnSp>
        <p:nvCxnSpPr>
          <p:cNvPr id="4" name="Straight Connector 4"/>
          <p:cNvCxnSpPr/>
          <p:nvPr/>
        </p:nvCxnSpPr>
        <p:spPr>
          <a:xfrm>
            <a:off x="894862" y="2781071"/>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12"/>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6" name="Footer Placeholder 4"/>
          <p:cNvSpPr>
            <a:spLocks noGrp="1"/>
          </p:cNvSpPr>
          <p:nvPr>
            <p:ph type="ftr" sz="quarter" idx="11"/>
          </p:nvPr>
        </p:nvSpPr>
        <p:spPr>
          <a:xfrm>
            <a:off x="3124200" y="477123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7" name="Date Placeholder 3"/>
          <p:cNvSpPr>
            <a:spLocks noGrp="1"/>
          </p:cNvSpPr>
          <p:nvPr>
            <p:ph type="dt" sz="half" idx="10"/>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2"/>
          <p:cNvSpPr>
            <a:spLocks noGrp="1"/>
          </p:cNvSpPr>
          <p:nvPr>
            <p:ph/>
          </p:nvPr>
        </p:nvSpPr>
        <p:spPr>
          <a:xfrm>
            <a:off x="781052" y="1593852"/>
            <a:ext cx="3586111" cy="2870199"/>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idx="1"/>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4" name="Content Placeholder 2"/>
          <p:cNvSpPr>
            <a:spLocks noGrp="1"/>
          </p:cNvSpPr>
          <p:nvPr>
            <p:ph idx="2"/>
          </p:nvPr>
        </p:nvSpPr>
        <p:spPr>
          <a:xfrm>
            <a:off x="4675243" y="1593852"/>
            <a:ext cx="3586111" cy="2870199"/>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vert="horz" rtlCol="0"/>
          <a:lstStyle/>
          <a:p>
            <a:r>
              <a:rPr lang="en-US" dirty="0"/>
              <a:t>Date</a:t>
            </a:r>
          </a:p>
        </p:txBody>
      </p:sp>
      <p:sp>
        <p:nvSpPr>
          <p:cNvPr id="6" name="Footer Placeholder 5"/>
          <p:cNvSpPr>
            <a:spLocks noGrp="1"/>
          </p:cNvSpPr>
          <p:nvPr>
            <p:ph type="ftr" sz="quarter" idx="11"/>
          </p:nvPr>
        </p:nvSpPr>
        <p:spPr/>
        <p:txBody>
          <a:bodyPr vert="horz" rtlCol="0"/>
          <a:lstStyle/>
          <a:p>
            <a:r>
              <a:rPr lang="en-US" dirty="0"/>
              <a:t>Footer</a:t>
            </a:r>
          </a:p>
        </p:txBody>
      </p:sp>
      <p:sp>
        <p:nvSpPr>
          <p:cNvPr id="7" name="Slide Number Placeholder 6"/>
          <p:cNvSpPr>
            <a:spLocks noGrp="1"/>
          </p:cNvSpPr>
          <p:nvPr>
            <p:ph type="sldNum" sz="quarter" idx="12"/>
          </p:nvPr>
        </p:nvSpPr>
        <p:spPr/>
        <p:txBody>
          <a:bodyPr vert="horz" rtlCol="0"/>
          <a:lstStyle/>
          <a:p>
            <a:r>
              <a:rPr lang="en-US" dirty="0"/>
              <a:t>&lt;#&gt;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p:cNvSpPr>
            <a:spLocks noGrp="1"/>
          </p:cNvSpPr>
          <p:nvPr>
            <p:ph type="body"/>
          </p:nvPr>
        </p:nvSpPr>
        <p:spPr>
          <a:xfrm>
            <a:off x="781049" y="1501585"/>
            <a:ext cx="3586112" cy="540644"/>
          </a:xfrm>
          <a:prstGeom prst="rect">
            <a:avLst/>
          </a:prstGeom>
        </p:spPr>
        <p:txBody>
          <a:bodyPr vert="horz" rtlCol="0" anchor="ctr">
            <a:normAutofit/>
          </a:bodyPr>
          <a:lstStyle>
            <a:lvl1pPr marL="0" lvl="0" indent="0">
              <a:buNone/>
              <a:defRPr lang="en-US" sz="2000" i="0" cap="none" dirty="0">
                <a:solidFill>
                  <a:schemeClr val="accent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3" name="Text Placeholder 4"/>
          <p:cNvSpPr>
            <a:spLocks noGrp="1"/>
          </p:cNvSpPr>
          <p:nvPr>
            <p:ph type="body" idx="1"/>
          </p:nvPr>
        </p:nvSpPr>
        <p:spPr>
          <a:xfrm>
            <a:off x="4678517" y="1501585"/>
            <a:ext cx="3582834" cy="540644"/>
          </a:xfrm>
          <a:prstGeom prst="rect">
            <a:avLst/>
          </a:prstGeom>
        </p:spPr>
        <p:txBody>
          <a:bodyPr vert="horz" rtlCol="0" anchor="ctr">
            <a:normAutofit/>
          </a:bodyPr>
          <a:lstStyle>
            <a:lvl1pPr marL="0" lvl="0" indent="0">
              <a:buNone/>
              <a:defRPr lang="en-US" sz="2000" i="0" cap="none" dirty="0">
                <a:solidFill>
                  <a:schemeClr val="accent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4" name="Content Placeholder 2"/>
          <p:cNvSpPr>
            <a:spLocks noGrp="1"/>
          </p:cNvSpPr>
          <p:nvPr>
            <p:ph idx="2"/>
          </p:nvPr>
        </p:nvSpPr>
        <p:spPr>
          <a:xfrm>
            <a:off x="781052" y="2113937"/>
            <a:ext cx="3586111" cy="2380277"/>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idx="3"/>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6" name="Content Placeholder 2"/>
          <p:cNvSpPr>
            <a:spLocks noGrp="1"/>
          </p:cNvSpPr>
          <p:nvPr>
            <p:ph idx="4"/>
          </p:nvPr>
        </p:nvSpPr>
        <p:spPr>
          <a:xfrm>
            <a:off x="4675243" y="2113937"/>
            <a:ext cx="3586111" cy="2380277"/>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10"/>
          </p:nvPr>
        </p:nvSpPr>
        <p:spPr/>
        <p:txBody>
          <a:bodyPr vert="horz" rtlCol="0"/>
          <a:lstStyle/>
          <a:p>
            <a:r>
              <a:rPr lang="en-US" dirty="0"/>
              <a:t>Date</a:t>
            </a:r>
          </a:p>
        </p:txBody>
      </p:sp>
      <p:sp>
        <p:nvSpPr>
          <p:cNvPr id="8" name="Footer Placeholder 5"/>
          <p:cNvSpPr>
            <a:spLocks noGrp="1"/>
          </p:cNvSpPr>
          <p:nvPr>
            <p:ph type="ftr" sz="quarter" idx="11"/>
          </p:nvPr>
        </p:nvSpPr>
        <p:spPr/>
        <p:txBody>
          <a:bodyPr vert="horz" rtlCol="0"/>
          <a:lstStyle/>
          <a:p>
            <a:r>
              <a:rPr lang="en-US" dirty="0"/>
              <a:t>Footer</a:t>
            </a:r>
          </a:p>
        </p:txBody>
      </p:sp>
      <p:sp>
        <p:nvSpPr>
          <p:cNvPr id="9" name="Slide Number Placeholder 6"/>
          <p:cNvSpPr>
            <a:spLocks noGrp="1"/>
          </p:cNvSpPr>
          <p:nvPr>
            <p:ph type="sldNum" sz="quarter" idx="12"/>
          </p:nvPr>
        </p:nvSpPr>
        <p:spPr/>
        <p:txBody>
          <a:bodyPr vert="horz" rtlCol="0"/>
          <a:lstStyle/>
          <a:p>
            <a:r>
              <a:rPr lang="en-US" dirty="0"/>
              <a:t>&lt;#&gt;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sp>
        <p:nvSpPr>
          <p:cNvPr id="5"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vert="horz" rtlCol="0"/>
          <a:lstStyle/>
          <a:p>
            <a:r>
              <a:rPr lang="en-US" dirty="0"/>
              <a:t>Date</a:t>
            </a:r>
          </a:p>
        </p:txBody>
      </p:sp>
      <p:sp>
        <p:nvSpPr>
          <p:cNvPr id="3" name="Footer Placeholder 2"/>
          <p:cNvSpPr>
            <a:spLocks noGrp="1"/>
          </p:cNvSpPr>
          <p:nvPr>
            <p:ph type="ftr" sz="quarter" idx="11"/>
          </p:nvPr>
        </p:nvSpPr>
        <p:spPr/>
        <p:txBody>
          <a:bodyPr vert="horz" rtlCol="0"/>
          <a:lstStyle/>
          <a:p>
            <a:r>
              <a:rPr lang="en-US" dirty="0"/>
              <a:t>Footer</a:t>
            </a:r>
          </a:p>
        </p:txBody>
      </p:sp>
      <p:sp>
        <p:nvSpPr>
          <p:cNvPr id="4" name="Slide Number Placeholder 3"/>
          <p:cNvSpPr>
            <a:spLocks noGrp="1"/>
          </p:cNvSpPr>
          <p:nvPr>
            <p:ph type="sldNum" sz="quarter" idx="12"/>
          </p:nvPr>
        </p:nvSpPr>
        <p:spPr/>
        <p:txBody>
          <a:bodyPr vert="horz" rtlCol="0"/>
          <a:lstStyle/>
          <a:p>
            <a:r>
              <a:rPr lang="en-US" dirty="0"/>
              <a:t>&lt;#&gt;</a:t>
            </a:r>
          </a:p>
        </p:txBody>
      </p:sp>
      <p:cxnSp>
        <p:nvCxnSpPr>
          <p:cNvPr id="5" name="Straight Connector 8"/>
          <p:cNvCxnSpPr/>
          <p:nvPr/>
        </p:nvCxnSpPr>
        <p:spPr>
          <a:xfrm>
            <a:off x="894862" y="1322619"/>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7" name="Content Placeholder 2"/>
          <p:cNvSpPr>
            <a:spLocks noGrp="1"/>
          </p:cNvSpPr>
          <p:nvPr>
            <p:ph idx="1"/>
          </p:nvPr>
        </p:nvSpPr>
        <p:spPr>
          <a:xfrm>
            <a:off x="3776758" y="1493839"/>
            <a:ext cx="4484595" cy="3000375"/>
          </a:xfrm>
        </p:spPr>
        <p:txBody>
          <a:bodyPr vert="horz"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idx="2"/>
          </p:nvPr>
        </p:nvSpPr>
        <p:spPr>
          <a:xfrm>
            <a:off x="781200" y="1494000"/>
            <a:ext cx="2822399" cy="2984400"/>
          </a:xfrm>
        </p:spPr>
        <p:txBody>
          <a:bodyPr vert="horz" lIns="91440" tIns="93600" rIns="91440" bIns="45720" rtlCol="0" anchor="t">
            <a:normAutofit/>
          </a:bodyPr>
          <a:lstStyle>
            <a:lvl1pPr marL="0" lvl="0" indent="0">
              <a:lnSpc>
                <a:spcPct val="100000"/>
              </a:lnSpc>
              <a:buNone/>
            </a:lvl1pPr>
          </a:lstStyle>
          <a:p>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Picture Placeholder 2"/>
          <p:cNvSpPr>
            <a:spLocks noGrp="1"/>
          </p:cNvSpPr>
          <p:nvPr>
            <p:ph type="pic"/>
          </p:nvPr>
        </p:nvSpPr>
        <p:spPr>
          <a:xfrm>
            <a:off x="3832225" y="1549401"/>
            <a:ext cx="4368800" cy="2889250"/>
          </a:xfrm>
          <a:ln w="38100">
            <a:noFill/>
            <a:miter lim="800000"/>
          </a:ln>
        </p:spPr>
        <p:txBody>
          <a:bodyPr vert="horz" rtlCol="0"/>
          <a:lstStyle/>
          <a:p>
            <a:r>
              <a:rPr lang="en-US" dirty="0"/>
              <a:t>Click icon to add picture</a:t>
            </a:r>
          </a:p>
        </p:txBody>
      </p:sp>
      <p:sp>
        <p:nvSpPr>
          <p:cNvPr id="3" name="Date Placeholder 1"/>
          <p:cNvSpPr>
            <a:spLocks noGrp="1"/>
          </p:cNvSpPr>
          <p:nvPr>
            <p:ph type="dt" sz="half" idx="10"/>
          </p:nvPr>
        </p:nvSpPr>
        <p:spPr/>
        <p:txBody>
          <a:bodyPr vert="horz" rtlCol="0"/>
          <a:lstStyle/>
          <a:p>
            <a:r>
              <a:rPr lang="en-US" dirty="0"/>
              <a:t>Date</a:t>
            </a:r>
          </a:p>
        </p:txBody>
      </p:sp>
      <p:sp>
        <p:nvSpPr>
          <p:cNvPr id="4" name="Footer Placeholder 3"/>
          <p:cNvSpPr>
            <a:spLocks noGrp="1"/>
          </p:cNvSpPr>
          <p:nvPr>
            <p:ph type="ftr" sz="quarter" idx="11"/>
          </p:nvPr>
        </p:nvSpPr>
        <p:spPr/>
        <p:txBody>
          <a:bodyPr vert="horz" rtlCol="0"/>
          <a:lstStyle/>
          <a:p>
            <a:r>
              <a:rPr lang="en-US" dirty="0"/>
              <a:t>Footer</a:t>
            </a:r>
          </a:p>
        </p:txBody>
      </p:sp>
      <p:sp>
        <p:nvSpPr>
          <p:cNvPr id="5" name="Slide Number Placeholder 4"/>
          <p:cNvSpPr>
            <a:spLocks noGrp="1"/>
          </p:cNvSpPr>
          <p:nvPr>
            <p:ph type="sldNum" sz="quarter" idx="12"/>
          </p:nvPr>
        </p:nvSpPr>
        <p:spPr/>
        <p:txBody>
          <a:bodyPr vert="horz" rtlCol="0"/>
          <a:lstStyle/>
          <a:p>
            <a:r>
              <a:rPr lang="en-US" dirty="0"/>
              <a:t>&lt;#&gt;</a:t>
            </a:r>
          </a:p>
        </p:txBody>
      </p:sp>
      <p:sp>
        <p:nvSpPr>
          <p:cNvPr id="6" name="Title 1"/>
          <p:cNvSpPr>
            <a:spLocks noGrp="1"/>
          </p:cNvSpPr>
          <p:nvPr>
            <p:ph type="title" idx="1"/>
          </p:nvPr>
        </p:nvSpPr>
        <p:spPr>
          <a:xfrm>
            <a:off x="781051" y="486821"/>
            <a:ext cx="7480300" cy="704850"/>
          </a:xfrm>
          <a:prstGeom prst="rect">
            <a:avLst/>
          </a:prstGeom>
        </p:spPr>
        <p:txBody>
          <a:bodyPr vert="horz" rtlCol="0" anchor="b"/>
          <a:lstStyle>
            <a:lvl1pPr lvl="0" algn="l">
              <a:lnSpc>
                <a:spcPct val="100000"/>
              </a:lnSpc>
              <a:defRPr lang="en-US" sz="3200" cap="none" spc="150" dirty="0">
                <a:solidFill>
                  <a:schemeClr val="tx1">
                    <a:lumMod val="85000"/>
                    <a:lumOff val="15000"/>
                  </a:schemeClr>
                </a:solidFill>
              </a:defRPr>
            </a:lvl1pPr>
          </a:lstStyle>
          <a:p>
            <a:r>
              <a:rPr lang="en-US" dirty="0"/>
              <a:t>Click to edit Master title style</a:t>
            </a:r>
          </a:p>
        </p:txBody>
      </p:sp>
      <p:sp>
        <p:nvSpPr>
          <p:cNvPr id="7" name="Rectangle 16"/>
          <p:cNvSpPr/>
          <p:nvPr/>
        </p:nvSpPr>
        <p:spPr>
          <a:xfrm>
            <a:off x="3774594" y="1493839"/>
            <a:ext cx="4486755" cy="3000375"/>
          </a:xfrm>
          <a:prstGeom prst="rect">
            <a:avLst/>
          </a:prstGeom>
          <a:noFill/>
          <a:ln w="6350" cap="flat">
            <a:solidFill>
              <a:schemeClr val="tx1">
                <a:lumMod val="85000"/>
                <a:lumOff val="15000"/>
              </a:schemeClr>
            </a:solidFill>
            <a:miter lim="800000"/>
          </a:ln>
          <a:effectLst/>
        </p:spPr>
        <p:style>
          <a:lnRef idx="1">
            <a:schemeClr val="accent1"/>
          </a:lnRef>
          <a:fillRef idx="3">
            <a:schemeClr val="accent1"/>
          </a:fillRef>
          <a:effectRef idx="0">
            <a:schemeClr val="accent1"/>
          </a:effectRef>
          <a:fontRef idx="minor">
            <a:srgbClr val="FFFFFF"/>
          </a:fontRef>
        </p:style>
        <p:txBody>
          <a:bodyPr vert="horz" rtlCol="0" anchor="ctr"/>
          <a:lstStyle/>
          <a:p>
            <a:pPr algn="ctr"/>
            <a:endParaRPr lang="en-US" dirty="0">
              <a:latin typeface="+mn-lt"/>
            </a:endParaRPr>
          </a:p>
        </p:txBody>
      </p:sp>
      <p:sp>
        <p:nvSpPr>
          <p:cNvPr id="8" name="Text Placeholder 3"/>
          <p:cNvSpPr>
            <a:spLocks noGrp="1"/>
          </p:cNvSpPr>
          <p:nvPr>
            <p:ph type="body" idx="2"/>
          </p:nvPr>
        </p:nvSpPr>
        <p:spPr>
          <a:xfrm>
            <a:off x="781200" y="1494000"/>
            <a:ext cx="2822399" cy="2984400"/>
          </a:xfrm>
        </p:spPr>
        <p:txBody>
          <a:bodyPr vert="horz" lIns="91440" tIns="93600" rIns="91440" bIns="45720" rtlCol="0" anchor="t">
            <a:normAutofit/>
          </a:bodyPr>
          <a:lstStyle>
            <a:lvl1pPr marL="0" lvl="0" indent="0">
              <a:lnSpc>
                <a:spcPct val="100000"/>
              </a:lnSpc>
              <a:buNone/>
            </a:lvl1pPr>
          </a:lstStyle>
          <a:p>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solidFill>
          <a:srgbClr val="112E50"/>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894633" y="4771233"/>
            <a:ext cx="2133600" cy="273844"/>
          </a:xfrm>
          <a:prstGeom prst="rect">
            <a:avLst/>
          </a:prstGeom>
        </p:spPr>
        <p:txBody>
          <a:bodyPr vert="horz" lIns="91440" tIns="45720" rIns="91440" bIns="45720" rtlCol="0" anchor="ctr"/>
          <a:lstStyle>
            <a:lvl1pPr lvl="0" algn="l">
              <a:defRPr lang="en-US" sz="600" i="0" dirty="0">
                <a:solidFill>
                  <a:schemeClr val="bg1">
                    <a:lumMod val="50000"/>
                  </a:schemeClr>
                </a:solidFill>
                <a:latin typeface="+mn-lt"/>
              </a:defRPr>
            </a:lvl1pPr>
          </a:lstStyle>
          <a:p>
            <a:r>
              <a:rPr lang="en-US" dirty="0"/>
              <a:t>Date</a:t>
            </a:r>
          </a:p>
        </p:txBody>
      </p:sp>
      <p:sp>
        <p:nvSpPr>
          <p:cNvPr id="3" name="Footer Placeholder 4"/>
          <p:cNvSpPr>
            <a:spLocks noGrp="1"/>
          </p:cNvSpPr>
          <p:nvPr>
            <p:ph type="ftr" sz="quarter" idx="3"/>
          </p:nvPr>
        </p:nvSpPr>
        <p:spPr>
          <a:xfrm>
            <a:off x="3124200" y="4771233"/>
            <a:ext cx="2895600" cy="273844"/>
          </a:xfrm>
          <a:prstGeom prst="rect">
            <a:avLst/>
          </a:prstGeom>
        </p:spPr>
        <p:txBody>
          <a:bodyPr vert="horz" lIns="91440" tIns="45720" rIns="91440" bIns="45720" rtlCol="0" anchor="ctr"/>
          <a:lstStyle>
            <a:lvl1pPr lvl="0" algn="ctr">
              <a:defRPr lang="en-US" sz="600" i="0" dirty="0">
                <a:solidFill>
                  <a:schemeClr val="bg1">
                    <a:lumMod val="50000"/>
                  </a:schemeClr>
                </a:solidFill>
                <a:latin typeface="+mn-lt"/>
              </a:defRPr>
            </a:lvl1pPr>
          </a:lstStyle>
          <a:p>
            <a:r>
              <a:rPr lang="en-US" dirty="0"/>
              <a:t>Footer</a:t>
            </a:r>
          </a:p>
        </p:txBody>
      </p:sp>
      <p:sp>
        <p:nvSpPr>
          <p:cNvPr id="4" name="Slide Number Placeholder 5"/>
          <p:cNvSpPr>
            <a:spLocks noGrp="1"/>
          </p:cNvSpPr>
          <p:nvPr>
            <p:ph type="sldNum" sz="quarter" idx="4"/>
          </p:nvPr>
        </p:nvSpPr>
        <p:spPr>
          <a:xfrm>
            <a:off x="6123448" y="4771233"/>
            <a:ext cx="2133600" cy="273844"/>
          </a:xfrm>
          <a:prstGeom prst="rect">
            <a:avLst/>
          </a:prstGeom>
        </p:spPr>
        <p:txBody>
          <a:bodyPr vert="horz" lIns="91440" tIns="45720" rIns="91440" bIns="45720" rtlCol="0" anchor="ctr"/>
          <a:lstStyle>
            <a:lvl1pPr lvl="0" algn="r">
              <a:defRPr lang="en-US" sz="600" i="0" dirty="0">
                <a:solidFill>
                  <a:schemeClr val="bg1">
                    <a:lumMod val="50000"/>
                  </a:schemeClr>
                </a:solidFill>
                <a:latin typeface="+mn-lt"/>
              </a:defRPr>
            </a:lvl1pPr>
          </a:lstStyle>
          <a:p>
            <a:r>
              <a:rPr lang="en-US" dirty="0"/>
              <a:t>&lt;#&gt;</a:t>
            </a:r>
          </a:p>
        </p:txBody>
      </p:sp>
      <p:sp>
        <p:nvSpPr>
          <p:cNvPr id="5" name="Title Placeholder 1"/>
          <p:cNvSpPr>
            <a:spLocks noGrp="1"/>
          </p:cNvSpPr>
          <p:nvPr>
            <p:ph type="title"/>
          </p:nvPr>
        </p:nvSpPr>
        <p:spPr>
          <a:xfrm>
            <a:off x="756000" y="196645"/>
            <a:ext cx="7363858" cy="999612"/>
          </a:xfrm>
          <a:prstGeom prst="rect">
            <a:avLst/>
          </a:prstGeom>
        </p:spPr>
        <p:txBody>
          <a:bodyPr vert="horz" lIns="91440" tIns="45720" rIns="91440" bIns="45720" rtlCol="0" anchor="b">
            <a:noAutofit/>
          </a:bodyPr>
          <a:lstStyle/>
          <a:p>
            <a:r>
              <a:rPr lang="en-US" dirty="0"/>
              <a:t>Click to edit Master title style</a:t>
            </a:r>
          </a:p>
        </p:txBody>
      </p:sp>
      <p:sp>
        <p:nvSpPr>
          <p:cNvPr id="6" name="Text Placeholder 2"/>
          <p:cNvSpPr>
            <a:spLocks noGrp="1"/>
          </p:cNvSpPr>
          <p:nvPr>
            <p:ph type="body" idx="1"/>
          </p:nvPr>
        </p:nvSpPr>
        <p:spPr>
          <a:xfrm>
            <a:off x="781200" y="1494000"/>
            <a:ext cx="7480800" cy="2998800"/>
          </a:xfrm>
          <a:prstGeom prst="rect">
            <a:avLst/>
          </a:prstGeom>
        </p:spPr>
        <p:txBody>
          <a:bodyPr vert="horz" lIns="91440" tIns="9360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9"/>
          <p:cNvCxnSpPr/>
          <p:nvPr/>
        </p:nvCxnSpPr>
        <p:spPr>
          <a:xfrm>
            <a:off x="894862" y="1322619"/>
            <a:ext cx="7362092" cy="0"/>
          </a:xfrm>
          <a:prstGeom prst="line">
            <a:avLst/>
          </a:prstGeom>
          <a:ln w="6350">
            <a:solidFill>
              <a:schemeClr val="tx1">
                <a:lumMod val="85000"/>
                <a:lumOff val="15000"/>
              </a:schemeClr>
            </a:solidFill>
          </a:ln>
        </p:spPr>
        <p:style>
          <a:lnRef idx="2">
            <a:schemeClr val="accent1"/>
          </a:lnRef>
          <a:fillRef idx="0">
            <a:schemeClr val="accent1"/>
          </a:fillRef>
          <a:effectRef idx="0">
            <a:schemeClr val="accent1"/>
          </a:effectRef>
          <a:fontRef idx="minor">
            <a:schemeClr val="tx1"/>
          </a:fontRef>
        </p:style>
      </p:cxn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ftr="0" dt="0"/>
  <p:txStyles>
    <p:titleStyle>
      <a:lvl1pPr lvl="0" algn="l" rtl="0">
        <a:lnSpc>
          <a:spcPct val="100000"/>
        </a:lnSpc>
        <a:spcBef>
          <a:spcPct val="0"/>
        </a:spcBef>
        <a:buNone/>
        <a:defRPr lang="en-US" sz="3200" b="1" i="0" dirty="0">
          <a:solidFill>
            <a:schemeClr val="tx1">
              <a:lumMod val="85000"/>
              <a:lumOff val="15000"/>
            </a:schemeClr>
          </a:solidFill>
          <a:latin typeface="Roboto"/>
        </a:defRPr>
      </a:lvl1pPr>
    </p:titleStyle>
    <p:bodyStyle>
      <a:lvl1pPr marL="342900" lvl="0" indent="-342900" algn="l" rtl="0">
        <a:spcBef>
          <a:spcPts val="1200"/>
        </a:spcBef>
        <a:buClr>
          <a:schemeClr val="accent1"/>
        </a:buClr>
        <a:buFont typeface="Arial"/>
        <a:buChar char="&gt;"/>
        <a:defRPr lang="en-US" sz="1800" i="0" dirty="0">
          <a:solidFill>
            <a:schemeClr val="tx1">
              <a:lumMod val="85000"/>
              <a:lumOff val="15000"/>
            </a:schemeClr>
          </a:solidFill>
          <a:latin typeface="+mn-lt"/>
        </a:defRPr>
      </a:lvl1pPr>
      <a:lvl2pPr marL="742950" lvl="1" indent="-285750" algn="l" rtl="0">
        <a:spcBef>
          <a:spcPts val="300"/>
        </a:spcBef>
        <a:buClr>
          <a:schemeClr val="tx1">
            <a:lumMod val="50000"/>
            <a:lumOff val="50000"/>
          </a:schemeClr>
        </a:buClr>
        <a:buFont typeface="Arial"/>
        <a:buChar char="-"/>
        <a:defRPr lang="en-US" sz="1600" i="0" dirty="0">
          <a:solidFill>
            <a:schemeClr val="bg1">
              <a:lumMod val="50000"/>
            </a:schemeClr>
          </a:solidFill>
          <a:latin typeface="+mn-lt"/>
        </a:defRPr>
      </a:lvl2pPr>
      <a:lvl3pPr marL="1143000" lvl="2" indent="-228600" algn="l" rtl="0">
        <a:spcBef>
          <a:spcPts val="300"/>
        </a:spcBef>
        <a:buClr>
          <a:schemeClr val="tx1">
            <a:lumMod val="50000"/>
            <a:lumOff val="50000"/>
          </a:schemeClr>
        </a:buClr>
        <a:buFont typeface="Arial"/>
        <a:buChar char="-"/>
        <a:defRPr lang="en-US" sz="1400" i="0" dirty="0">
          <a:solidFill>
            <a:schemeClr val="bg1">
              <a:lumMod val="50000"/>
            </a:schemeClr>
          </a:solidFill>
          <a:latin typeface="+mn-lt"/>
        </a:defRPr>
      </a:lvl3pPr>
      <a:lvl4pPr marL="1600200" lvl="3" indent="-228600" algn="l" rtl="0">
        <a:spcBef>
          <a:spcPts val="300"/>
        </a:spcBef>
        <a:buClr>
          <a:schemeClr val="tx1">
            <a:lumMod val="50000"/>
            <a:lumOff val="50000"/>
          </a:schemeClr>
        </a:buClr>
        <a:buFont typeface="Arial"/>
        <a:buChar char="-"/>
        <a:defRPr lang="en-US" sz="1200" i="0" dirty="0">
          <a:solidFill>
            <a:schemeClr val="bg1">
              <a:lumMod val="50000"/>
            </a:schemeClr>
          </a:solidFill>
          <a:latin typeface="+mn-lt"/>
        </a:defRPr>
      </a:lvl4pPr>
      <a:lvl5pPr marL="2057400" lvl="4" indent="-228600" algn="l" rtl="0">
        <a:spcBef>
          <a:spcPts val="300"/>
        </a:spcBef>
        <a:buClr>
          <a:schemeClr val="tx1">
            <a:lumMod val="50000"/>
            <a:lumOff val="50000"/>
          </a:schemeClr>
        </a:buClr>
        <a:buFont typeface="Arial"/>
        <a:buChar char="-"/>
        <a:defRPr lang="en-US" sz="1000" i="0" dirty="0">
          <a:solidFill>
            <a:schemeClr val="bg1">
              <a:lumMod val="50000"/>
            </a:schemeClr>
          </a:solidFill>
          <a:latin typeface="+mn-lt"/>
        </a:defRPr>
      </a:lvl5pPr>
      <a:lvl6pPr marL="2514600" lvl="5" indent="-228600" algn="l" rtl="0">
        <a:spcBef>
          <a:spcPct val="20000"/>
        </a:spcBef>
        <a:buFont typeface="Arial"/>
        <a:buChar char="-"/>
        <a:defRPr lang="en-US" sz="1000" i="0" dirty="0">
          <a:solidFill>
            <a:schemeClr val="bg1">
              <a:lumMod val="50000"/>
            </a:schemeClr>
          </a:solidFill>
          <a:latin typeface="+mn-lt"/>
        </a:defRPr>
      </a:lvl6pPr>
      <a:lvl7pPr marL="2971800" lvl="6" indent="-228600" algn="l" rtl="0">
        <a:spcBef>
          <a:spcPct val="20000"/>
        </a:spcBef>
        <a:buFont typeface="Arial"/>
        <a:buChar char="-"/>
        <a:defRPr lang="en-US" sz="1000" i="0" dirty="0">
          <a:solidFill>
            <a:schemeClr val="bg1">
              <a:lumMod val="50000"/>
            </a:schemeClr>
          </a:solidFill>
          <a:latin typeface="+mn-lt"/>
        </a:defRPr>
      </a:lvl7pPr>
      <a:lvl8pPr marL="3429000" lvl="7" indent="-228600" algn="l" rtl="0">
        <a:spcBef>
          <a:spcPct val="20000"/>
        </a:spcBef>
        <a:buFont typeface="Arial"/>
        <a:buChar char="-"/>
        <a:defRPr lang="en-US" sz="1000" i="0" dirty="0">
          <a:solidFill>
            <a:schemeClr val="bg1">
              <a:lumMod val="50000"/>
            </a:schemeClr>
          </a:solidFill>
          <a:latin typeface="+mn-lt"/>
        </a:defRPr>
      </a:lvl8pPr>
      <a:lvl9pPr marL="3886200" lvl="8" indent="-228600" algn="l" rtl="0">
        <a:spcBef>
          <a:spcPct val="20000"/>
        </a:spcBef>
        <a:buFont typeface="Arial"/>
        <a:buChar char="-"/>
        <a:defRPr lang="en-US" sz="1000" i="0" dirty="0">
          <a:solidFill>
            <a:schemeClr val="bg1">
              <a:lumMod val="50000"/>
            </a:schemeClr>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tags" Target="../tags/tag7.xml"/><Relationship Id="rId2"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1" Type="http://schemas.openxmlformats.org/officeDocument/2006/relationships/tags" Target="../tags/tag14.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png"/><Relationship Id="rId1" Type="http://schemas.openxmlformats.org/officeDocument/2006/relationships/tags" Target="../tags/tag15.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tags" Target="../tags/tag16.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 Type="http://schemas.microsoft.com/office/2007/relationships/hdphoto" Target="../media/hdphoto10.wdp"/><Relationship Id="rId12"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7.png"/><Relationship Id="rId3" Type="http://schemas.microsoft.com/office/2007/relationships/hdphoto" Target="../media/hdphoto6.wdp"/><Relationship Id="rId4" Type="http://schemas.openxmlformats.org/officeDocument/2006/relationships/image" Target="../media/image28.png"/><Relationship Id="rId5" Type="http://schemas.microsoft.com/office/2007/relationships/hdphoto" Target="../media/hdphoto7.wdp"/><Relationship Id="rId6" Type="http://schemas.openxmlformats.org/officeDocument/2006/relationships/image" Target="../media/image29.png"/><Relationship Id="rId7" Type="http://schemas.microsoft.com/office/2007/relationships/hdphoto" Target="../media/hdphoto8.wdp"/><Relationship Id="rId8" Type="http://schemas.openxmlformats.org/officeDocument/2006/relationships/image" Target="../media/image30.png"/><Relationship Id="rId9" Type="http://schemas.microsoft.com/office/2007/relationships/hdphoto" Target="../media/hdphoto9.wdp"/><Relationship Id="rId10"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7.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7.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7.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7.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image" Target="../media/image38.png"/><Relationship Id="rId5" Type="http://schemas.microsoft.com/office/2007/relationships/hdphoto" Target="../media/hdphoto12.wdp"/><Relationship Id="rId6" Type="http://schemas.openxmlformats.org/officeDocument/2006/relationships/image" Target="../media/image39.png"/><Relationship Id="rId7" Type="http://schemas.microsoft.com/office/2007/relationships/hdphoto" Target="../media/hdphoto13.wdp"/><Relationship Id="rId8"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2.pn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2.png"/><Relationship Id="rId1" Type="http://schemas.openxmlformats.org/officeDocument/2006/relationships/tags" Target="../tags/tag22.x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tags" Target="../tags/tag23.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png"/><Relationship Id="rId1" Type="http://schemas.openxmlformats.org/officeDocument/2006/relationships/tags" Target="../tags/tag10.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png"/><Relationship Id="rId5" Type="http://schemas.microsoft.com/office/2007/relationships/hdphoto" Target="../media/hdphoto2.wdp"/><Relationship Id="rId6" Type="http://schemas.openxmlformats.org/officeDocument/2006/relationships/image" Target="../media/image14.png"/><Relationship Id="rId7" Type="http://schemas.microsoft.com/office/2007/relationships/hdphoto" Target="../media/hdphoto3.wdp"/><Relationship Id="rId8" Type="http://schemas.openxmlformats.org/officeDocument/2006/relationships/image" Target="../media/image15.pn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4.wdp"/><Relationship Id="rId5" Type="http://schemas.openxmlformats.org/officeDocument/2006/relationships/image" Target="../media/image17.png"/><Relationship Id="rId6" Type="http://schemas.microsoft.com/office/2007/relationships/hdphoto" Target="../media/hdphoto5.wdp"/><Relationship Id="rId7" Type="http://schemas.openxmlformats.org/officeDocument/2006/relationships/image" Target="../media/image18.png"/><Relationship Id="rId8" Type="http://schemas.openxmlformats.org/officeDocument/2006/relationships/image" Target="../media/image2.png"/><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png"/><Relationship Id="rId1" Type="http://schemas.openxmlformats.org/officeDocument/2006/relationships/tags" Target="../tags/tag13.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3625" y="-356717"/>
            <a:ext cx="5845968" cy="5851922"/>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itle 1"/>
          <p:cNvSpPr txBox="1">
            <a:spLocks noGrp="1"/>
          </p:cNvSpPr>
          <p:nvPr/>
        </p:nvSpPr>
        <p:spPr>
          <a:xfrm flipH="1">
            <a:off x="4473343" y="825958"/>
            <a:ext cx="4507431" cy="1941101"/>
          </a:xfrm>
          <a:prstGeom prst="rect">
            <a:avLst/>
          </a:prstGeom>
          <a:effectLst/>
        </p:spPr>
        <p:txBody>
          <a:bodyPr vert="horz" lIns="91440" tIns="45720" rIns="91440" bIns="45720" rtlCol="0" anchor="ctr">
            <a:noAutofit/>
          </a:bodyPr>
          <a:lstStyle>
            <a:lvl1pPr marL="0" lvl="0" algn="l" rtl="0">
              <a:lnSpc>
                <a:spcPct val="100000"/>
              </a:lnSpc>
              <a:spcBef>
                <a:spcPct val="0"/>
              </a:spcBef>
              <a:buNone/>
              <a:defRPr lang="en-US" sz="3200" b="1" i="0" dirty="0">
                <a:solidFill>
                  <a:schemeClr val="tx1">
                    <a:lumMod val="85000"/>
                    <a:lumOff val="15000"/>
                  </a:schemeClr>
                </a:solidFill>
                <a:latin typeface="Roboto-thin"/>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l" rtl="0">
              <a:lnSpc>
                <a:spcPct val="100000"/>
              </a:lnSpc>
              <a:spcBef>
                <a:spcPct val="0"/>
              </a:spcBef>
              <a:buNone/>
              <a:defRPr lang="en-US" sz="3200" b="1" i="0" dirty="0">
                <a:solidFill>
                  <a:schemeClr val="tx1">
                    <a:lumMod val="85000"/>
                    <a:lumOff val="15000"/>
                  </a:schemeClr>
                </a:solidFill>
                <a:latin typeface="Roboto"/>
              </a:defRPr>
            </a:pPr>
            <a:r>
              <a:rPr lang="en-US" sz="3700" b="1" i="1" cap="none" dirty="0">
                <a:solidFill>
                  <a:schemeClr val="bg1"/>
                </a:solidFill>
                <a:latin typeface="Roboto-black"/>
              </a:rPr>
              <a:t>THE </a:t>
            </a:r>
            <a:r>
              <a:rPr lang="en-US" sz="3700" b="1" i="1" cap="none" dirty="0" err="1">
                <a:solidFill>
                  <a:schemeClr val="bg1"/>
                </a:solidFill>
                <a:latin typeface="Roboto-black"/>
              </a:rPr>
              <a:t>RAPID-START</a:t>
            </a:r>
          </a:p>
          <a:p>
            <a:pPr marL="0" lvl="0" algn="l" rtl="0">
              <a:lnSpc>
                <a:spcPct val="100000"/>
              </a:lnSpc>
              <a:spcBef>
                <a:spcPct val="0"/>
              </a:spcBef>
              <a:buNone/>
              <a:defRPr lang="en-US" sz="3200" b="1" i="0" dirty="0">
                <a:solidFill>
                  <a:schemeClr val="tx1">
                    <a:lumMod val="85000"/>
                    <a:lumOff val="15000"/>
                  </a:schemeClr>
                </a:solidFill>
                <a:latin typeface="Roboto"/>
              </a:defRPr>
            </a:pPr>
            <a:r>
              <a:rPr lang="en-US" sz="3700" b="1" i="1" cap="none" dirty="0">
                <a:solidFill>
                  <a:schemeClr val="bg1"/>
                </a:solidFill>
                <a:latin typeface="Roboto-black"/>
              </a:rPr>
              <a:t>ENTERPRISE </a:t>
            </a:r>
          </a:p>
          <a:p>
            <a:pPr marL="0" lvl="0" algn="l" rtl="0">
              <a:lnSpc>
                <a:spcPct val="100000"/>
              </a:lnSpc>
              <a:spcBef>
                <a:spcPct val="0"/>
              </a:spcBef>
              <a:buNone/>
              <a:defRPr lang="en-US" sz="3200" b="1" i="0" dirty="0">
                <a:solidFill>
                  <a:schemeClr val="tx1">
                    <a:lumMod val="85000"/>
                    <a:lumOff val="15000"/>
                  </a:schemeClr>
                </a:solidFill>
                <a:latin typeface="Roboto"/>
              </a:defRPr>
            </a:pPr>
            <a:r>
              <a:rPr lang="en-US" sz="3700" b="1" i="1" cap="none" dirty="0">
                <a:solidFill>
                  <a:schemeClr val="bg1"/>
                </a:solidFill>
                <a:latin typeface="Roboto-black"/>
              </a:rPr>
              <a:t>SERVICE DESK</a:t>
            </a:r>
          </a:p>
        </p:txBody>
      </p:sp>
      <p:sp>
        <p:nvSpPr>
          <p:cNvPr id="4" name="TextBox 3"/>
          <p:cNvSpPr txBox="1"/>
          <p:nvPr/>
        </p:nvSpPr>
        <p:spPr>
          <a:xfrm>
            <a:off x="4473343" y="2595446"/>
            <a:ext cx="4670656" cy="381000"/>
          </a:xfrm>
          <a:prstGeom prst="rect">
            <a:avLst/>
          </a:prstGeom>
        </p:spPr>
        <p:txBody>
          <a:bodyPr vert="horz" lIns="95250" tIns="47625" rIns="95250" bIns="47625" rtlCol="0" anchor="ctr">
            <a:spAutoFit/>
          </a:bodyPr>
          <a:lstStyle/>
          <a:p>
            <a:pPr algn="l">
              <a:defRPr lang="en-US" sz="1400" dirty="0"/>
            </a:pPr>
            <a:r>
              <a:rPr lang="en-US" sz="1100" i="1" dirty="0">
                <a:solidFill>
                  <a:srgbClr val="4DBDCD"/>
                </a:solidFill>
                <a:latin typeface="Roboto"/>
              </a:rPr>
              <a:t>Create and deploy service desks instances in less than 60 seconds</a:t>
            </a:r>
          </a:p>
        </p:txBody>
      </p:sp>
      <p:pic>
        <p:nvPicPr>
          <p:cNvPr id="5" name="Picture 4"/>
          <p:cNvPicPr>
            <a:picLocks noSelect="1" noChangeAspect="1"/>
          </p:cNvPicPr>
          <p:nvPr>
            <p:custDataLst>
              <p:tags r:id="rId2"/>
            </p:custDataLst>
          </p:nvPr>
        </p:nvPicPr>
        <p:blipFill>
          <a:blip r:embed="rId4"/>
          <a:stretch>
            <a:fillRect/>
          </a:stretch>
        </p:blipFill>
        <p:spPr>
          <a:xfrm>
            <a:off x="6577604" y="3988643"/>
            <a:ext cx="2288871" cy="533826"/>
          </a:xfrm>
          <a:prstGeom prst="rect">
            <a:avLst/>
          </a:prstGeom>
        </p:spPr>
      </p:pic>
      <p:pic>
        <p:nvPicPr>
          <p:cNvPr id="6" name="Picture 5"/>
          <p:cNvPicPr>
            <a:picLocks noChangeAspect="1"/>
          </p:cNvPicPr>
          <p:nvPr/>
        </p:nvPicPr>
        <p:blipFill>
          <a:blip r:embed="rId5"/>
          <a:stretch>
            <a:fillRect/>
          </a:stretch>
        </p:blipFill>
        <p:spPr>
          <a:xfrm>
            <a:off x="-38100" y="1321529"/>
            <a:ext cx="4358234" cy="3921679"/>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7883" y="1803731"/>
            <a:ext cx="4496116" cy="1076466"/>
          </a:xfrm>
          <a:prstGeom prst="rect">
            <a:avLst/>
          </a:prstGeom>
        </p:spPr>
        <p:txBody>
          <a:bodyPr vert="horz" lIns="95250" tIns="47625" rIns="95250" bIns="47625" rtlCol="0" anchor="ctr">
            <a:spAutoFit/>
          </a:bodyPr>
          <a:lstStyle/>
          <a:p>
            <a:pPr marL="0" lvl="0" indent="0" algn="l">
              <a:buClr>
                <a:schemeClr val="accent1"/>
              </a:buClr>
              <a:buNone/>
              <a:defRPr lang="en-US" sz="1400" dirty="0"/>
            </a:pPr>
            <a:r>
              <a:rPr lang="en-US" sz="3500" b="1" i="1" dirty="0" err="1">
                <a:solidFill>
                  <a:schemeClr val="bg1"/>
                </a:solidFill>
                <a:latin typeface="Roboto-black"/>
              </a:rPr>
              <a:t>RAPID-START</a:t>
            </a:r>
            <a:r>
              <a:rPr lang="en-US" sz="3500" b="1" i="1" dirty="0">
                <a:solidFill>
                  <a:schemeClr val="bg1"/>
                </a:solidFill>
                <a:latin typeface="Roboto-black"/>
              </a:rPr>
              <a:t> ENTERPRISE SERVICE DESK</a:t>
            </a:r>
          </a:p>
        </p:txBody>
      </p:sp>
      <p:sp>
        <p:nvSpPr>
          <p:cNvPr id="3" name="TextBox 2"/>
          <p:cNvSpPr txBox="1"/>
          <p:nvPr/>
        </p:nvSpPr>
        <p:spPr>
          <a:xfrm>
            <a:off x="4647883" y="3477150"/>
            <a:ext cx="4060902" cy="381000"/>
          </a:xfrm>
          <a:prstGeom prst="rect">
            <a:avLst/>
          </a:prstGeom>
        </p:spPr>
        <p:txBody>
          <a:bodyPr vert="horz" lIns="95250" tIns="47625" rIns="95250" bIns="47625" rtlCol="0" anchor="ctr">
            <a:spAutoFit/>
          </a:bodyPr>
          <a:lstStyle/>
          <a:p>
            <a:pPr marL="0" indent="0" algn="l">
              <a:lnSpc>
                <a:spcPct val="100000"/>
              </a:lnSpc>
              <a:buFont typeface="Arial"/>
              <a:buNone/>
              <a:defRPr lang="en-US" sz="1400" dirty="0"/>
            </a:pPr>
            <a:r>
              <a:rPr lang="en-US" sz="1600" i="1" dirty="0">
                <a:solidFill>
                  <a:schemeClr val="bg1"/>
                </a:solidFill>
                <a:latin typeface="Roboto-light"/>
              </a:rPr>
              <a:t>Built on the industry-leading, </a:t>
            </a:r>
          </a:p>
          <a:p>
            <a:pPr marL="0" indent="0" algn="l">
              <a:lnSpc>
                <a:spcPct val="100000"/>
              </a:lnSpc>
              <a:buFont typeface="Arial"/>
              <a:buNone/>
              <a:defRPr lang="en-US" sz="1400" dirty="0"/>
            </a:pPr>
            <a:r>
              <a:rPr lang="en-US" sz="1600" i="1" dirty="0">
                <a:solidFill>
                  <a:schemeClr val="bg1"/>
                </a:solidFill>
                <a:latin typeface="Roboto-light"/>
              </a:rPr>
              <a:t>flagship ITSM app ServiceDesk Plus; </a:t>
            </a:r>
          </a:p>
          <a:p>
            <a:pPr marL="0" indent="0" algn="l">
              <a:lnSpc>
                <a:spcPct val="100000"/>
              </a:lnSpc>
              <a:buFont typeface="Arial"/>
              <a:buNone/>
              <a:defRPr lang="en-US" sz="1400" dirty="0"/>
            </a:pPr>
            <a:r>
              <a:rPr lang="en-US" sz="1600" i="1" dirty="0">
                <a:solidFill>
                  <a:schemeClr val="bg1"/>
                </a:solidFill>
                <a:latin typeface="Roboto-light"/>
              </a:rPr>
              <a:t>used by over 100,000 service desks worldwide   </a:t>
            </a:r>
          </a:p>
        </p:txBody>
      </p:sp>
      <p:sp>
        <p:nvSpPr>
          <p:cNvPr id="4" name="TextBox 3"/>
          <p:cNvSpPr txBox="1"/>
          <p:nvPr/>
        </p:nvSpPr>
        <p:spPr>
          <a:xfrm>
            <a:off x="4647883" y="1232231"/>
            <a:ext cx="1905000" cy="381000"/>
          </a:xfrm>
          <a:prstGeom prst="rect">
            <a:avLst/>
          </a:prstGeom>
        </p:spPr>
        <p:txBody>
          <a:bodyPr vert="horz" lIns="95250" tIns="47625" rIns="95250" bIns="47625" rtlCol="0" anchor="ctr">
            <a:spAutoFit/>
          </a:bodyPr>
          <a:lstStyle/>
          <a:p>
            <a:pPr algn="l">
              <a:defRPr lang="en-US" sz="1400" dirty="0"/>
            </a:pPr>
            <a:r>
              <a:rPr lang="en-US" sz="1800" i="1" dirty="0">
                <a:solidFill>
                  <a:srgbClr val="E16026"/>
                </a:solidFill>
                <a:latin typeface="Roboto"/>
              </a:rPr>
              <a:t>Introducing the</a:t>
            </a:r>
          </a:p>
        </p:txBody>
      </p:sp>
      <p:pic>
        <p:nvPicPr>
          <p:cNvPr id="5" name="Picture 4"/>
          <p:cNvPicPr>
            <a:picLocks noChangeAspect="1"/>
          </p:cNvPicPr>
          <p:nvPr/>
        </p:nvPicPr>
        <p:blipFill>
          <a:blip r:embed="rId3"/>
          <a:stretch>
            <a:fillRect/>
          </a:stretch>
        </p:blipFill>
        <p:spPr>
          <a:xfrm>
            <a:off x="-29879" y="1423470"/>
            <a:ext cx="4630335" cy="2736969"/>
          </a:xfrm>
          <a:prstGeom prst="rect">
            <a:avLst/>
          </a:prstGeom>
        </p:spPr>
      </p:pic>
      <p:pic>
        <p:nvPicPr>
          <p:cNvPr id="6" name="Picture 5"/>
          <p:cNvPicPr>
            <a:picLocks noChangeAspect="1"/>
          </p:cNvPicPr>
          <p:nvPr/>
        </p:nvPicPr>
        <p:blipFill>
          <a:blip r:embed="rId4"/>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5510" y="740812"/>
            <a:ext cx="5222268" cy="3499636"/>
          </a:xfrm>
          <a:prstGeom prst="rect">
            <a:avLst/>
          </a:prstGeom>
        </p:spPr>
      </p:pic>
      <p:sp>
        <p:nvSpPr>
          <p:cNvPr id="3" name="TextBox 2"/>
          <p:cNvSpPr txBox="1"/>
          <p:nvPr/>
        </p:nvSpPr>
        <p:spPr>
          <a:xfrm>
            <a:off x="761683" y="1651331"/>
            <a:ext cx="4496116" cy="1076466"/>
          </a:xfrm>
          <a:prstGeom prst="rect">
            <a:avLst/>
          </a:prstGeom>
        </p:spPr>
        <p:txBody>
          <a:bodyPr vert="horz" lIns="95250" tIns="47625" rIns="95250" bIns="47625" rtlCol="0" anchor="ctr">
            <a:spAutoFit/>
          </a:bodyPr>
          <a:lstStyle/>
          <a:p>
            <a:pPr marL="0" lvl="0" indent="0" algn="l">
              <a:buClr>
                <a:schemeClr val="accent1"/>
              </a:buClr>
              <a:buNone/>
              <a:defRPr lang="en-US" sz="1400" dirty="0"/>
            </a:pPr>
            <a:r>
              <a:rPr lang="en-US" sz="3500" b="1" i="1" dirty="0" err="1">
                <a:solidFill>
                  <a:schemeClr val="bg1"/>
                </a:solidFill>
                <a:latin typeface="Roboto-black"/>
              </a:rPr>
              <a:t>RAPID-START</a:t>
            </a:r>
            <a:r>
              <a:rPr lang="en-US" sz="3500" b="1" i="1" dirty="0">
                <a:solidFill>
                  <a:schemeClr val="bg1"/>
                </a:solidFill>
                <a:latin typeface="Roboto-black"/>
              </a:rPr>
              <a:t> ENTERPRISE SERVICE DESK</a:t>
            </a:r>
          </a:p>
        </p:txBody>
      </p:sp>
      <p:sp>
        <p:nvSpPr>
          <p:cNvPr id="4" name="TextBox 3"/>
          <p:cNvSpPr txBox="1"/>
          <p:nvPr/>
        </p:nvSpPr>
        <p:spPr>
          <a:xfrm>
            <a:off x="761683" y="1079831"/>
            <a:ext cx="1905000" cy="381000"/>
          </a:xfrm>
          <a:prstGeom prst="rect">
            <a:avLst/>
          </a:prstGeom>
        </p:spPr>
        <p:txBody>
          <a:bodyPr vert="horz" lIns="95250" tIns="47625" rIns="95250" bIns="47625" rtlCol="0" anchor="ctr">
            <a:spAutoFit/>
          </a:bodyPr>
          <a:lstStyle/>
          <a:p>
            <a:pPr algn="l">
              <a:defRPr lang="en-US" sz="1400" dirty="0"/>
            </a:pPr>
            <a:r>
              <a:rPr lang="en-US" sz="1600" i="1" dirty="0">
                <a:solidFill>
                  <a:schemeClr val="bg1"/>
                </a:solidFill>
                <a:latin typeface="Roboto"/>
              </a:rPr>
              <a:t>The</a:t>
            </a:r>
          </a:p>
        </p:txBody>
      </p:sp>
      <p:sp>
        <p:nvSpPr>
          <p:cNvPr id="5" name="TextBox 4"/>
          <p:cNvSpPr txBox="1"/>
          <p:nvPr/>
        </p:nvSpPr>
        <p:spPr>
          <a:xfrm>
            <a:off x="4107211" y="3113612"/>
            <a:ext cx="1760504" cy="588623"/>
          </a:xfrm>
          <a:prstGeom prst="rect">
            <a:avLst/>
          </a:prstGeom>
        </p:spPr>
        <p:txBody>
          <a:bodyPr vert="horz" lIns="95250" tIns="47625" rIns="95250" bIns="47625" rtlCol="0" anchor="ctr">
            <a:spAutoFit/>
          </a:bodyPr>
          <a:lstStyle/>
          <a:p>
            <a:pPr algn="ctr">
              <a:defRPr lang="en-US" sz="1400" dirty="0"/>
            </a:pPr>
            <a:r>
              <a:rPr lang="en-US" sz="1600" b="1" i="1" dirty="0">
                <a:solidFill>
                  <a:schemeClr val="bg1"/>
                </a:solidFill>
                <a:latin typeface="+mj-lt"/>
              </a:rPr>
              <a:t>One </a:t>
            </a:r>
          </a:p>
          <a:p>
            <a:pPr algn="ctr">
              <a:defRPr lang="en-US" sz="1400" dirty="0"/>
            </a:pPr>
            <a:r>
              <a:rPr lang="en-US" sz="1600" b="1" i="1" dirty="0">
                <a:solidFill>
                  <a:schemeClr val="bg1"/>
                </a:solidFill>
                <a:latin typeface="+mj-lt"/>
              </a:rPr>
              <a:t>organization</a:t>
            </a:r>
          </a:p>
        </p:txBody>
      </p:sp>
      <p:sp>
        <p:nvSpPr>
          <p:cNvPr id="6" name="TextBox 5"/>
          <p:cNvSpPr txBox="1"/>
          <p:nvPr/>
        </p:nvSpPr>
        <p:spPr>
          <a:xfrm>
            <a:off x="6598128" y="3087029"/>
            <a:ext cx="1796519" cy="588623"/>
          </a:xfrm>
          <a:prstGeom prst="rect">
            <a:avLst/>
          </a:prstGeom>
        </p:spPr>
        <p:txBody>
          <a:bodyPr vert="horz" lIns="95250" tIns="47625" rIns="95250" bIns="47625" rtlCol="0" anchor="ctr">
            <a:spAutoFit/>
          </a:bodyPr>
          <a:lstStyle/>
          <a:p>
            <a:pPr algn="ctr">
              <a:defRPr lang="en-US" sz="1400" dirty="0"/>
            </a:pPr>
            <a:r>
              <a:rPr lang="en-US" sz="1600" b="1" i="1" dirty="0">
                <a:solidFill>
                  <a:srgbClr val="102E50"/>
                </a:solidFill>
                <a:latin typeface="+mj-lt"/>
              </a:rPr>
              <a:t>One </a:t>
            </a:r>
          </a:p>
          <a:p>
            <a:pPr algn="ctr">
              <a:defRPr lang="en-US" sz="1400" dirty="0"/>
            </a:pPr>
            <a:r>
              <a:rPr lang="en-US" sz="1600" b="1" i="1" dirty="0">
                <a:solidFill>
                  <a:srgbClr val="102E50"/>
                </a:solidFill>
                <a:latin typeface="+mj-lt"/>
              </a:rPr>
              <a:t>portal</a:t>
            </a:r>
          </a:p>
        </p:txBody>
      </p:sp>
      <p:sp>
        <p:nvSpPr>
          <p:cNvPr id="7" name="TextBox 6"/>
          <p:cNvSpPr txBox="1"/>
          <p:nvPr/>
        </p:nvSpPr>
        <p:spPr>
          <a:xfrm>
            <a:off x="5272236" y="1402843"/>
            <a:ext cx="1996188" cy="588623"/>
          </a:xfrm>
          <a:prstGeom prst="rect">
            <a:avLst/>
          </a:prstGeom>
        </p:spPr>
        <p:txBody>
          <a:bodyPr vert="horz" lIns="95250" tIns="47625" rIns="95250" bIns="47625" rtlCol="0" anchor="ctr">
            <a:spAutoFit/>
          </a:bodyPr>
          <a:lstStyle/>
          <a:p>
            <a:pPr algn="ctr">
              <a:defRPr lang="en-US" sz="1400" dirty="0"/>
            </a:pPr>
            <a:r>
              <a:rPr lang="en-US" sz="1600" b="1" i="1" dirty="0">
                <a:solidFill>
                  <a:schemeClr val="bg1"/>
                </a:solidFill>
                <a:latin typeface="+mj-lt"/>
              </a:rPr>
              <a:t>Multiple </a:t>
            </a:r>
          </a:p>
          <a:p>
            <a:pPr algn="ctr">
              <a:defRPr lang="en-US" sz="1400" dirty="0"/>
            </a:pPr>
            <a:r>
              <a:rPr lang="en-US" sz="1600" b="1" i="1" dirty="0">
                <a:solidFill>
                  <a:schemeClr val="bg1"/>
                </a:solidFill>
                <a:latin typeface="+mj-lt"/>
              </a:rPr>
              <a:t>instances</a:t>
            </a:r>
          </a:p>
        </p:txBody>
      </p:sp>
      <p:pic>
        <p:nvPicPr>
          <p:cNvPr id="8" name="Picture 7"/>
          <p:cNvPicPr>
            <a:picLocks noChangeAspect="1"/>
          </p:cNvPicPr>
          <p:nvPr/>
        </p:nvPicPr>
        <p:blipFill>
          <a:blip r:embed="rId4"/>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3819" y="3144531"/>
            <a:ext cx="4814683" cy="381000"/>
          </a:xfrm>
          <a:prstGeom prst="rect">
            <a:avLst/>
          </a:prstGeom>
        </p:spPr>
        <p:txBody>
          <a:bodyPr vert="horz" lIns="95250" tIns="47625" rIns="95250" bIns="47625" rtlCol="0" anchor="ctr">
            <a:spAutoFit/>
          </a:bodyPr>
          <a:lstStyle/>
          <a:p>
            <a:pPr marL="0" indent="0" algn="l">
              <a:lnSpc>
                <a:spcPct val="100000"/>
              </a:lnSpc>
              <a:buFont typeface="Arial"/>
              <a:buNone/>
              <a:defRPr lang="en-US" sz="1400" dirty="0"/>
            </a:pPr>
            <a:r>
              <a:rPr lang="en-US" sz="1600" i="1" dirty="0">
                <a:solidFill>
                  <a:schemeClr val="bg1"/>
                </a:solidFill>
                <a:latin typeface="Roboto-light"/>
              </a:rPr>
              <a:t>Create and deploy service desk </a:t>
            </a:r>
          </a:p>
          <a:p>
            <a:pPr marL="0" indent="0" algn="l">
              <a:lnSpc>
                <a:spcPct val="100000"/>
              </a:lnSpc>
              <a:buFont typeface="Arial"/>
              <a:buNone/>
              <a:defRPr lang="en-US" sz="1400" dirty="0"/>
            </a:pPr>
            <a:r>
              <a:rPr lang="en-US" sz="1600" i="1" dirty="0">
                <a:solidFill>
                  <a:schemeClr val="bg1"/>
                </a:solidFill>
                <a:latin typeface="Roboto-light"/>
              </a:rPr>
              <a:t>instances in less than 60 seconds </a:t>
            </a:r>
          </a:p>
        </p:txBody>
      </p:sp>
      <p:pic>
        <p:nvPicPr>
          <p:cNvPr id="3" name="Picture 2"/>
          <p:cNvPicPr>
            <a:picLocks noChangeAspect="1"/>
          </p:cNvPicPr>
          <p:nvPr/>
        </p:nvPicPr>
        <p:blipFill>
          <a:blip r:embed="rId3"/>
          <a:stretch>
            <a:fillRect/>
          </a:stretch>
        </p:blipFill>
        <p:spPr>
          <a:xfrm>
            <a:off x="416601" y="887478"/>
            <a:ext cx="3908618" cy="4254836"/>
          </a:xfrm>
          <a:prstGeom prst="rect">
            <a:avLst/>
          </a:prstGeom>
        </p:spPr>
      </p:pic>
      <p:sp>
        <p:nvSpPr>
          <p:cNvPr id="4" name="TextBox 3"/>
          <p:cNvSpPr txBox="1"/>
          <p:nvPr/>
        </p:nvSpPr>
        <p:spPr>
          <a:xfrm>
            <a:off x="4553819" y="1651331"/>
            <a:ext cx="4496116" cy="1076466"/>
          </a:xfrm>
          <a:prstGeom prst="rect">
            <a:avLst/>
          </a:prstGeom>
        </p:spPr>
        <p:txBody>
          <a:bodyPr vert="horz" lIns="95250" tIns="47625" rIns="95250" bIns="47625" rtlCol="0" anchor="ctr">
            <a:spAutoFit/>
          </a:bodyPr>
          <a:lstStyle/>
          <a:p>
            <a:pPr marL="0" lvl="0" indent="0" algn="l">
              <a:buClr>
                <a:schemeClr val="accent1"/>
              </a:buClr>
              <a:buNone/>
              <a:defRPr lang="en-US" sz="1400" dirty="0"/>
            </a:pPr>
            <a:r>
              <a:rPr lang="en-US" sz="3500" b="1" i="1" dirty="0" err="1">
                <a:solidFill>
                  <a:schemeClr val="bg1"/>
                </a:solidFill>
                <a:latin typeface="Roboto-black"/>
              </a:rPr>
              <a:t>RAPID-START</a:t>
            </a:r>
            <a:r>
              <a:rPr lang="en-US" sz="3500" b="1" i="1" dirty="0">
                <a:solidFill>
                  <a:schemeClr val="bg1"/>
                </a:solidFill>
                <a:latin typeface="Roboto-black"/>
              </a:rPr>
              <a:t> ENTERPRISE SERVICE DESK</a:t>
            </a:r>
          </a:p>
        </p:txBody>
      </p:sp>
      <p:sp>
        <p:nvSpPr>
          <p:cNvPr id="5" name="TextBox 4"/>
          <p:cNvSpPr txBox="1"/>
          <p:nvPr/>
        </p:nvSpPr>
        <p:spPr>
          <a:xfrm>
            <a:off x="4553819" y="1079831"/>
            <a:ext cx="1905000" cy="381000"/>
          </a:xfrm>
          <a:prstGeom prst="rect">
            <a:avLst/>
          </a:prstGeom>
        </p:spPr>
        <p:txBody>
          <a:bodyPr vert="horz" lIns="95250" tIns="47625" rIns="95250" bIns="47625" rtlCol="0" anchor="ctr">
            <a:spAutoFit/>
          </a:bodyPr>
          <a:lstStyle/>
          <a:p>
            <a:pPr algn="l">
              <a:defRPr lang="en-US" sz="1400" dirty="0"/>
            </a:pPr>
            <a:r>
              <a:rPr lang="en-US" sz="1600" i="1" dirty="0">
                <a:solidFill>
                  <a:schemeClr val="bg1"/>
                </a:solidFill>
                <a:latin typeface="Roboto"/>
              </a:rPr>
              <a:t>The</a:t>
            </a:r>
          </a:p>
        </p:txBody>
      </p:sp>
      <p:pic>
        <p:nvPicPr>
          <p:cNvPr id="6" name="Picture 5"/>
          <p:cNvPicPr>
            <a:picLocks noChangeAspect="1"/>
          </p:cNvPicPr>
          <p:nvPr/>
        </p:nvPicPr>
        <p:blipFill>
          <a:blip r:embed="rId4"/>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5834237" y="3142754"/>
            <a:ext cx="895708" cy="895708"/>
            <a:chOff x="1102639" y="1640275"/>
            <a:chExt cx="1143000" cy="1143000"/>
          </a:xfrm>
        </p:grpSpPr>
        <p:sp>
          <p:nvSpPr>
            <p:cNvPr id="4" name="Oval 3"/>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5" name="Oval 4"/>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6" name="Group 5"/>
          <p:cNvGrpSpPr>
            <a:grpSpLocks noChangeAspect="1"/>
          </p:cNvGrpSpPr>
          <p:nvPr/>
        </p:nvGrpSpPr>
        <p:grpSpPr>
          <a:xfrm>
            <a:off x="2339946" y="3165327"/>
            <a:ext cx="895708" cy="895708"/>
            <a:chOff x="1102639" y="1640275"/>
            <a:chExt cx="1143000" cy="1143000"/>
          </a:xfrm>
        </p:grpSpPr>
        <p:sp>
          <p:nvSpPr>
            <p:cNvPr id="7" name="Oval 6"/>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8" name="Oval 7"/>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9" name="Group 8"/>
          <p:cNvGrpSpPr>
            <a:grpSpLocks noChangeAspect="1"/>
          </p:cNvGrpSpPr>
          <p:nvPr/>
        </p:nvGrpSpPr>
        <p:grpSpPr>
          <a:xfrm>
            <a:off x="6574579" y="1373520"/>
            <a:ext cx="895708" cy="895708"/>
            <a:chOff x="1102639" y="1640275"/>
            <a:chExt cx="1143000" cy="1143000"/>
          </a:xfrm>
        </p:grpSpPr>
        <p:sp>
          <p:nvSpPr>
            <p:cNvPr id="10" name="Oval 9"/>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1" name="Oval 10"/>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12" name="Group 11"/>
          <p:cNvGrpSpPr>
            <a:grpSpLocks noChangeAspect="1"/>
          </p:cNvGrpSpPr>
          <p:nvPr/>
        </p:nvGrpSpPr>
        <p:grpSpPr>
          <a:xfrm>
            <a:off x="4127563" y="1373520"/>
            <a:ext cx="895708" cy="895708"/>
            <a:chOff x="1102639" y="1640275"/>
            <a:chExt cx="1143000" cy="1143000"/>
          </a:xfrm>
        </p:grpSpPr>
        <p:sp>
          <p:nvSpPr>
            <p:cNvPr id="13" name="Oval 12"/>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4" name="Oval 13"/>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15" name="Group 14"/>
          <p:cNvGrpSpPr>
            <a:grpSpLocks noChangeAspect="1"/>
          </p:cNvGrpSpPr>
          <p:nvPr/>
        </p:nvGrpSpPr>
        <p:grpSpPr>
          <a:xfrm>
            <a:off x="1586730" y="1373520"/>
            <a:ext cx="895708" cy="895708"/>
            <a:chOff x="1102639" y="1640275"/>
            <a:chExt cx="1143000" cy="1143000"/>
          </a:xfrm>
        </p:grpSpPr>
        <p:sp>
          <p:nvSpPr>
            <p:cNvPr id="16" name="Oval 15"/>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7" name="Oval 16"/>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18" name="TextBox 17"/>
          <p:cNvSpPr txBox="1"/>
          <p:nvPr/>
        </p:nvSpPr>
        <p:spPr>
          <a:xfrm>
            <a:off x="815750" y="2371392"/>
            <a:ext cx="2504640" cy="480597"/>
          </a:xfrm>
          <a:prstGeom prst="rect">
            <a:avLst/>
          </a:prstGeom>
        </p:spPr>
        <p:txBody>
          <a:bodyPr vert="horz" lIns="95250" tIns="47625" rIns="95250" bIns="47625" rtlCol="0" anchor="ctr">
            <a:spAutoFit/>
          </a:bodyPr>
          <a:lstStyle/>
          <a:p>
            <a:pPr marL="0" indent="0" algn="ctr">
              <a:lnSpc>
                <a:spcPct val="100000"/>
              </a:lnSpc>
              <a:buFont typeface="Arial"/>
              <a:buNone/>
              <a:defRPr lang="en-US" sz="1400" dirty="0"/>
            </a:pPr>
            <a:r>
              <a:rPr lang="en-US" sz="1900" i="1" dirty="0">
                <a:solidFill>
                  <a:schemeClr val="bg1"/>
                </a:solidFill>
                <a:latin typeface="Roboto"/>
              </a:rPr>
              <a:t>Single enterprise directory</a:t>
            </a:r>
          </a:p>
        </p:txBody>
      </p:sp>
      <p:sp>
        <p:nvSpPr>
          <p:cNvPr id="19" name="TextBox 18"/>
          <p:cNvSpPr txBox="1"/>
          <p:nvPr/>
        </p:nvSpPr>
        <p:spPr>
          <a:xfrm>
            <a:off x="3391927" y="2384118"/>
            <a:ext cx="2531832" cy="477237"/>
          </a:xfrm>
          <a:prstGeom prst="rect">
            <a:avLst/>
          </a:prstGeom>
        </p:spPr>
        <p:txBody>
          <a:bodyPr vert="horz" lIns="95250" tIns="47625" rIns="95250" bIns="47625" rtlCol="0" anchor="ctr">
            <a:spAutoFit/>
          </a:bodyPr>
          <a:lstStyle/>
          <a:p>
            <a:pPr algn="ctr">
              <a:lnSpc>
                <a:spcPct val="100000"/>
              </a:lnSpc>
              <a:defRPr lang="en-US" sz="1400" dirty="0"/>
            </a:pPr>
            <a:r>
              <a:rPr lang="en-US" sz="1900" i="1" dirty="0">
                <a:solidFill>
                  <a:schemeClr val="bg1"/>
                </a:solidFill>
                <a:latin typeface="Roboto"/>
              </a:rPr>
              <a:t>Unique service desk instances </a:t>
            </a:r>
          </a:p>
        </p:txBody>
      </p:sp>
      <p:sp>
        <p:nvSpPr>
          <p:cNvPr id="20" name="TextBox 19"/>
          <p:cNvSpPr txBox="1"/>
          <p:nvPr/>
        </p:nvSpPr>
        <p:spPr>
          <a:xfrm>
            <a:off x="5824557" y="2379297"/>
            <a:ext cx="2503691" cy="472692"/>
          </a:xfrm>
          <a:prstGeom prst="rect">
            <a:avLst/>
          </a:prstGeom>
        </p:spPr>
        <p:txBody>
          <a:bodyPr vert="horz" lIns="95250" tIns="47625" rIns="95250" bIns="47625" rtlCol="0" anchor="ctr">
            <a:spAutoFit/>
          </a:bodyPr>
          <a:lstStyle/>
          <a:p>
            <a:pPr algn="ctr">
              <a:lnSpc>
                <a:spcPct val="100000"/>
              </a:lnSpc>
              <a:defRPr lang="en-US" sz="1400" dirty="0"/>
            </a:pPr>
            <a:r>
              <a:rPr lang="en-US" sz="1900" i="1" dirty="0">
                <a:solidFill>
                  <a:schemeClr val="bg1"/>
                </a:solidFill>
                <a:latin typeface="Roboto"/>
              </a:rPr>
              <a:t>Service </a:t>
            </a:r>
          </a:p>
          <a:p>
            <a:pPr algn="ctr">
              <a:lnSpc>
                <a:spcPct val="100000"/>
              </a:lnSpc>
              <a:defRPr lang="en-US" sz="1400" dirty="0"/>
            </a:pPr>
            <a:r>
              <a:rPr lang="en-US" sz="1900" i="1" dirty="0">
                <a:solidFill>
                  <a:schemeClr val="bg1"/>
                </a:solidFill>
                <a:latin typeface="Roboto"/>
              </a:rPr>
              <a:t>automation </a:t>
            </a:r>
          </a:p>
        </p:txBody>
      </p:sp>
      <p:sp>
        <p:nvSpPr>
          <p:cNvPr id="21" name="TextBox 20"/>
          <p:cNvSpPr txBox="1"/>
          <p:nvPr/>
        </p:nvSpPr>
        <p:spPr>
          <a:xfrm>
            <a:off x="958665" y="4146402"/>
            <a:ext cx="3766208" cy="381000"/>
          </a:xfrm>
          <a:prstGeom prst="rect">
            <a:avLst/>
          </a:prstGeom>
        </p:spPr>
        <p:txBody>
          <a:bodyPr vert="horz" lIns="95250" tIns="47625" rIns="95250" bIns="47625" rtlCol="0" anchor="ctr">
            <a:spAutoFit/>
          </a:bodyPr>
          <a:lstStyle/>
          <a:p>
            <a:pPr algn="ctr">
              <a:lnSpc>
                <a:spcPct val="100000"/>
              </a:lnSpc>
              <a:defRPr lang="en-US" sz="1400" dirty="0"/>
            </a:pPr>
            <a:r>
              <a:rPr lang="en-US" sz="1900" i="1" dirty="0" err="1">
                <a:solidFill>
                  <a:schemeClr val="bg1"/>
                </a:solidFill>
                <a:latin typeface="Roboto"/>
              </a:rPr>
              <a:t>Built-in</a:t>
            </a:r>
            <a:r>
              <a:rPr lang="en-US" sz="1900" i="1" dirty="0">
                <a:solidFill>
                  <a:schemeClr val="bg1"/>
                </a:solidFill>
                <a:latin typeface="Roboto"/>
              </a:rPr>
              <a:t> catalog and </a:t>
            </a:r>
          </a:p>
          <a:p>
            <a:pPr algn="ctr">
              <a:lnSpc>
                <a:spcPct val="100000"/>
              </a:lnSpc>
              <a:defRPr lang="en-US" sz="1400" dirty="0"/>
            </a:pPr>
            <a:r>
              <a:rPr lang="en-US" sz="1900" i="1" dirty="0">
                <a:solidFill>
                  <a:schemeClr val="bg1"/>
                </a:solidFill>
                <a:latin typeface="Roboto"/>
              </a:rPr>
              <a:t>templates </a:t>
            </a:r>
          </a:p>
        </p:txBody>
      </p:sp>
      <p:sp>
        <p:nvSpPr>
          <p:cNvPr id="22" name="TextBox 21"/>
          <p:cNvSpPr txBox="1"/>
          <p:nvPr/>
        </p:nvSpPr>
        <p:spPr>
          <a:xfrm>
            <a:off x="4458174" y="4145137"/>
            <a:ext cx="3755774" cy="381000"/>
          </a:xfrm>
          <a:prstGeom prst="rect">
            <a:avLst/>
          </a:prstGeom>
        </p:spPr>
        <p:txBody>
          <a:bodyPr vert="horz" lIns="95250" tIns="47625" rIns="95250" bIns="47625" rtlCol="0" anchor="ctr">
            <a:spAutoFit/>
          </a:bodyPr>
          <a:lstStyle/>
          <a:p>
            <a:pPr algn="ctr">
              <a:lnSpc>
                <a:spcPct val="100000"/>
              </a:lnSpc>
              <a:defRPr lang="en-US" sz="1400" dirty="0"/>
            </a:pPr>
            <a:r>
              <a:rPr lang="en-US" sz="1900" i="1" dirty="0">
                <a:solidFill>
                  <a:schemeClr val="bg1"/>
                </a:solidFill>
                <a:latin typeface="Roboto"/>
              </a:rPr>
              <a:t>Centralized request </a:t>
            </a:r>
          </a:p>
          <a:p>
            <a:pPr algn="ctr">
              <a:lnSpc>
                <a:spcPct val="100000"/>
              </a:lnSpc>
              <a:defRPr lang="en-US" sz="1400" dirty="0"/>
            </a:pPr>
            <a:r>
              <a:rPr lang="en-US" sz="1900" i="1" dirty="0">
                <a:solidFill>
                  <a:schemeClr val="bg1"/>
                </a:solidFill>
                <a:latin typeface="Roboto"/>
              </a:rPr>
              <a:t>portal</a:t>
            </a:r>
          </a:p>
        </p:txBody>
      </p:sp>
      <p:pic>
        <p:nvPicPr>
          <p:cNvPr id="23" name="Picture 22"/>
          <p:cNvPicPr>
            <a:picLocks noChangeAspect="1"/>
          </p:cNvPicPr>
          <p:nvPr/>
        </p:nvPicPr>
        <p:blipFill>
          <a:blip r:embed="rId2">
            <a:biLevel thresh="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785421" y="1584362"/>
            <a:ext cx="474023" cy="474023"/>
          </a:xfrm>
          <a:prstGeom prst="rect">
            <a:avLst/>
          </a:prstGeom>
        </p:spPr>
      </p:pic>
      <p:pic>
        <p:nvPicPr>
          <p:cNvPr id="24" name="Picture 23"/>
          <p:cNvPicPr>
            <a:picLocks noChangeAspect="1"/>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767714" y="1554504"/>
            <a:ext cx="533739" cy="533739"/>
          </a:xfrm>
          <a:prstGeom prst="rect">
            <a:avLst/>
          </a:prstGeom>
        </p:spPr>
      </p:pic>
      <p:pic>
        <p:nvPicPr>
          <p:cNvPr id="25" name="Picture 24"/>
          <p:cNvPicPr>
            <a:picLocks noChangeAspect="1"/>
          </p:cNvPicPr>
          <p:nvPr/>
        </p:nvPicPr>
        <p:blipFill>
          <a:blip r:embed="rId6">
            <a:biLevel thresh="50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534660" y="3360041"/>
            <a:ext cx="506279" cy="506279"/>
          </a:xfrm>
          <a:prstGeom prst="rect">
            <a:avLst/>
          </a:prstGeom>
        </p:spPr>
      </p:pic>
      <p:pic>
        <p:nvPicPr>
          <p:cNvPr id="26" name="Picture 25"/>
          <p:cNvPicPr>
            <a:picLocks noChangeAspect="1"/>
          </p:cNvPicPr>
          <p:nvPr/>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4355116" y="1603227"/>
            <a:ext cx="440602" cy="440602"/>
          </a:xfrm>
          <a:prstGeom prst="rect">
            <a:avLst/>
          </a:prstGeom>
        </p:spPr>
      </p:pic>
      <p:pic>
        <p:nvPicPr>
          <p:cNvPr id="27" name="Picture 26"/>
          <p:cNvPicPr>
            <a:picLocks noChangeAspect="1"/>
          </p:cNvPicPr>
          <p:nvPr/>
        </p:nvPicPr>
        <p:blipFill>
          <a:blip r:embed="rId10">
            <a:biLevel thresh="5000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6014133" y="3322650"/>
            <a:ext cx="535916" cy="535916"/>
          </a:xfrm>
          <a:prstGeom prst="rect">
            <a:avLst/>
          </a:prstGeom>
        </p:spPr>
      </p:pic>
      <p:sp>
        <p:nvSpPr>
          <p:cNvPr id="28" name="TextBox 27"/>
          <p:cNvSpPr txBox="1"/>
          <p:nvPr/>
        </p:nvSpPr>
        <p:spPr>
          <a:xfrm>
            <a:off x="0" y="0"/>
            <a:ext cx="9144000" cy="1373520"/>
          </a:xfrm>
          <a:prstGeom prst="rect">
            <a:avLst/>
          </a:prstGeom>
        </p:spPr>
        <p:txBody>
          <a:bodyPr vert="horz" lIns="95250" tIns="47625" rIns="95250" bIns="47625" rtlCol="0" anchor="ctr">
            <a:spAutoFit/>
          </a:bodyPr>
          <a:lstStyle/>
          <a:p>
            <a:pPr algn="ctr">
              <a:defRPr lang="en-US" sz="1400" dirty="0"/>
            </a:pPr>
            <a:r>
              <a:rPr lang="en-US" sz="3400" b="1" i="1" dirty="0">
                <a:solidFill>
                  <a:schemeClr val="bg1"/>
                </a:solidFill>
                <a:latin typeface="Roboto"/>
              </a:rPr>
              <a:t>Key features</a:t>
            </a:r>
          </a:p>
        </p:txBody>
      </p:sp>
      <p:pic>
        <p:nvPicPr>
          <p:cNvPr id="29" name="Picture 28"/>
          <p:cNvPicPr>
            <a:picLocks noChangeAspect="1"/>
          </p:cNvPicPr>
          <p:nvPr/>
        </p:nvPicPr>
        <p:blipFill>
          <a:blip r:embed="rId12"/>
          <a:stretch>
            <a:fillRect/>
          </a:stretch>
        </p:blipFill>
        <p:spPr>
          <a:xfrm>
            <a:off x="7916224" y="4660906"/>
            <a:ext cx="952500" cy="2221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0" y="0"/>
            <a:ext cx="9144000" cy="998924"/>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Single enterprise directory</a:t>
            </a:r>
          </a:p>
        </p:txBody>
      </p:sp>
      <p:sp>
        <p:nvSpPr>
          <p:cNvPr id="4" name="TextBox 3"/>
          <p:cNvSpPr txBox="1"/>
          <p:nvPr/>
        </p:nvSpPr>
        <p:spPr>
          <a:xfrm>
            <a:off x="0" y="845243"/>
            <a:ext cx="9144000" cy="382723"/>
          </a:xfrm>
          <a:prstGeom prst="rect">
            <a:avLst/>
          </a:prstGeom>
        </p:spPr>
        <p:txBody>
          <a:bodyPr vert="horz" lIns="95250" tIns="47625" rIns="95250" bIns="47625" rtlCol="0" anchor="ctr">
            <a:spAutoFit/>
          </a:bodyPr>
          <a:lstStyle/>
          <a:p>
            <a:pPr marL="0" indent="0" algn="ctr">
              <a:lnSpc>
                <a:spcPct val="150000"/>
              </a:lnSpc>
              <a:buFont typeface="Arial"/>
              <a:buNone/>
              <a:defRPr lang="en-US" sz="1400" dirty="0"/>
            </a:pPr>
            <a:r>
              <a:rPr lang="en-US" sz="1500" i="1" dirty="0">
                <a:solidFill>
                  <a:schemeClr val="bg1"/>
                </a:solidFill>
                <a:latin typeface="Roboto-light"/>
              </a:rPr>
              <a:t>Maintain users, service desks, authentications, and associations in one place.  </a:t>
            </a:r>
          </a:p>
        </p:txBody>
      </p:sp>
      <p:pic>
        <p:nvPicPr>
          <p:cNvPr id="5" name="Picture 4"/>
          <p:cNvPicPr>
            <a:picLocks noChangeAspect="1"/>
          </p:cNvPicPr>
          <p:nvPr/>
        </p:nvPicPr>
        <p:blipFill>
          <a:blip r:embed="rId3">
            <a:alphaModFix/>
            <a:lum/>
            <a:extLst>
              <a:ext uri="{25B047C9-5134-4686-A5F8-5E8AA7A03A76}">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0"/>
                    </a14:imgEffect>
                  </a14:imgLayer>
                </a14:imgProps>
              </a:ext>
              <a:ext uri="{3A69477B-1574-4A9D-B138-F41E5D3651F2}">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rcRect t="500"/>
          <a:stretch>
            <a:fillRect/>
          </a:stretch>
        </p:blipFill>
        <p:spPr>
          <a:xfrm>
            <a:off x="1221074" y="1522419"/>
            <a:ext cx="6701850" cy="3348090"/>
          </a:xfrm>
          <a:prstGeom prst="rect">
            <a:avLst/>
          </a:prstGeom>
          <a:ln w="19050" cap="flat">
            <a:noFill/>
            <a:prstDash val="solid"/>
            <a:round/>
          </a:ln>
          <a:effectLst>
            <a:outerShdw dist="38100" dir="2700000">
              <a:srgbClr val="000000">
                <a:alpha val="39999"/>
              </a:srgbClr>
            </a:outerShdw>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0" y="0"/>
            <a:ext cx="9144000" cy="998924"/>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Unique service desk instances</a:t>
            </a:r>
          </a:p>
        </p:txBody>
      </p:sp>
      <p:sp>
        <p:nvSpPr>
          <p:cNvPr id="4" name="TextBox 3"/>
          <p:cNvSpPr txBox="1"/>
          <p:nvPr/>
        </p:nvSpPr>
        <p:spPr>
          <a:xfrm>
            <a:off x="283348" y="998924"/>
            <a:ext cx="8577303" cy="381000"/>
          </a:xfrm>
          <a:prstGeom prst="rect">
            <a:avLst/>
          </a:prstGeom>
        </p:spPr>
        <p:txBody>
          <a:bodyPr vert="horz" lIns="95250" tIns="47625" rIns="95250" bIns="47625" rtlCol="0" anchor="ctr">
            <a:spAutoFit/>
          </a:bodyPr>
          <a:lstStyle/>
          <a:p>
            <a:pPr marL="0" indent="0" algn="ctr">
              <a:lnSpc>
                <a:spcPct val="100000"/>
              </a:lnSpc>
              <a:buFont typeface="Arial"/>
              <a:buNone/>
              <a:defRPr lang="en-US" sz="1400" dirty="0"/>
            </a:pPr>
            <a:r>
              <a:rPr lang="en-US" sz="1500" i="1" dirty="0">
                <a:solidFill>
                  <a:schemeClr val="bg1"/>
                </a:solidFill>
                <a:latin typeface="Roboto-light"/>
              </a:rPr>
              <a:t>Create separate service desk instances for each business function and facilitate organized service delivery using </a:t>
            </a:r>
            <a:r>
              <a:rPr lang="en-US" sz="1500" i="1" dirty="0" err="1">
                <a:solidFill>
                  <a:schemeClr val="bg1"/>
                </a:solidFill>
                <a:latin typeface="Roboto-light"/>
              </a:rPr>
              <a:t>code-free</a:t>
            </a:r>
            <a:r>
              <a:rPr lang="en-US" sz="1500" i="1" dirty="0">
                <a:solidFill>
                  <a:schemeClr val="bg1"/>
                </a:solidFill>
                <a:latin typeface="Roboto-light"/>
              </a:rPr>
              <a:t> customizations.</a:t>
            </a:r>
          </a:p>
        </p:txBody>
      </p:sp>
      <p:pic>
        <p:nvPicPr>
          <p:cNvPr id="5" name="Picture 4"/>
          <p:cNvPicPr>
            <a:picLocks noChangeAspect="1"/>
          </p:cNvPicPr>
          <p:nvPr/>
        </p:nvPicPr>
        <p:blipFill>
          <a:blip r:embed="rId3">
            <a:lum/>
            <a:extLst>
              <a:ext uri="{133B7680-D7D2-48CB-8A7E-5F34EE530D11}">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0"/>
                    </a14:imgEffect>
                  </a14:imgLayer>
                </a14:imgProps>
              </a:ext>
              <a:ext uri="{014DEC5E-A4FF-4DF9-88E7-1B67A6006366}">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a:off x="1755702" y="1522419"/>
            <a:ext cx="5632595" cy="3355254"/>
          </a:xfrm>
          <a:prstGeom prst="rect">
            <a:avLst/>
          </a:prstGeom>
          <a:ln w="19050" cap="flat">
            <a:solidFill>
              <a:srgbClr val="FFFFFF">
                <a:alpha val="100000"/>
              </a:srgbClr>
            </a:solidFill>
            <a:prstDash val="solid"/>
            <a:miter lim="800000"/>
          </a:ln>
          <a:effectLst>
            <a:outerShdw dist="38100" dir="2700000">
              <a:srgbClr val="000000">
                <a:alpha val="39999"/>
              </a:srgbClr>
            </a:outerShdw>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0" y="0"/>
            <a:ext cx="9144000" cy="998924"/>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dirty="0">
                <a:solidFill>
                  <a:schemeClr val="bg1"/>
                </a:solidFill>
                <a:latin typeface="Roboto"/>
              </a:rPr>
              <a:t>Service automation</a:t>
            </a:r>
          </a:p>
        </p:txBody>
      </p:sp>
      <p:sp>
        <p:nvSpPr>
          <p:cNvPr id="4" name="TextBox 3"/>
          <p:cNvSpPr txBox="1"/>
          <p:nvPr/>
        </p:nvSpPr>
        <p:spPr>
          <a:xfrm>
            <a:off x="0" y="913882"/>
            <a:ext cx="9144000" cy="381000"/>
          </a:xfrm>
          <a:prstGeom prst="rect">
            <a:avLst/>
          </a:prstGeom>
        </p:spPr>
        <p:txBody>
          <a:bodyPr vert="horz" lIns="95250" tIns="47625" rIns="95250" bIns="47625" rtlCol="0" anchor="ctr">
            <a:spAutoFit/>
          </a:bodyPr>
          <a:lstStyle/>
          <a:p>
            <a:pPr marL="0" indent="0" algn="ctr">
              <a:lnSpc>
                <a:spcPct val="100000"/>
              </a:lnSpc>
              <a:buFont typeface="Arial"/>
              <a:buNone/>
              <a:defRPr lang="en-US" sz="1400" dirty="0"/>
            </a:pPr>
            <a:r>
              <a:rPr lang="en-US" sz="1500" i="1" dirty="0">
                <a:solidFill>
                  <a:schemeClr val="bg1"/>
                </a:solidFill>
                <a:latin typeface="Roboto-light"/>
              </a:rPr>
              <a:t>Implement ITSM workflows to efficiently manage all aspects of the business service life cycle.</a:t>
            </a:r>
          </a:p>
        </p:txBody>
      </p:sp>
      <p:pic>
        <p:nvPicPr>
          <p:cNvPr id="5" name="Picture 4"/>
          <p:cNvPicPr>
            <a:picLocks noChangeAspect="1"/>
          </p:cNvPicPr>
          <p:nvPr/>
        </p:nvPicPr>
        <p:blipFill>
          <a:blip r:embed="rId3">
            <a:lum/>
            <a:extLst>
              <a:ext uri="{F5B6B6DC-B6C4-4FD2-B5A0-AFBCEBDA7A06}">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0"/>
                    </a14:imgEffect>
                  </a14:imgLayer>
                </a14:imgProps>
              </a:ext>
              <a:ext uri="{C455C5E7-A9D3-4054-AAE0-7E52780414C2}">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a:off x="1379944" y="1522419"/>
            <a:ext cx="6384111" cy="3125554"/>
          </a:xfrm>
          <a:prstGeom prst="rect">
            <a:avLst/>
          </a:prstGeom>
          <a:ln w="19050" cap="flat">
            <a:solidFill>
              <a:srgbClr val="FFFFFF">
                <a:alpha val="100000"/>
              </a:srgbClr>
            </a:solidFill>
            <a:prstDash val="solid"/>
            <a:miter lim="800000"/>
          </a:ln>
          <a:effectLst>
            <a:outerShdw dist="38100" dir="2700000">
              <a:srgbClr val="000000">
                <a:alpha val="39999"/>
              </a:srgbClr>
            </a:outerShdw>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0" y="0"/>
            <a:ext cx="9144000" cy="998924"/>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err="1">
                <a:solidFill>
                  <a:schemeClr val="bg1"/>
                </a:solidFill>
                <a:latin typeface="Roboto"/>
              </a:rPr>
              <a:t>Built-in</a:t>
            </a:r>
            <a:r>
              <a:rPr lang="en-US" sz="3400" b="1" i="1" dirty="0">
                <a:solidFill>
                  <a:schemeClr val="bg1"/>
                </a:solidFill>
                <a:latin typeface="Roboto"/>
              </a:rPr>
              <a:t> catalog and templates</a:t>
            </a:r>
          </a:p>
        </p:txBody>
      </p:sp>
      <p:sp>
        <p:nvSpPr>
          <p:cNvPr id="4" name="TextBox 3"/>
          <p:cNvSpPr txBox="1"/>
          <p:nvPr/>
        </p:nvSpPr>
        <p:spPr>
          <a:xfrm>
            <a:off x="0" y="1018257"/>
            <a:ext cx="9144000" cy="381000"/>
          </a:xfrm>
          <a:prstGeom prst="rect">
            <a:avLst/>
          </a:prstGeom>
        </p:spPr>
        <p:txBody>
          <a:bodyPr vert="horz" lIns="95250" tIns="47625" rIns="95250" bIns="47625" rtlCol="0" anchor="ctr">
            <a:spAutoFit/>
          </a:bodyPr>
          <a:lstStyle/>
          <a:p>
            <a:pPr marL="0" indent="0" algn="ctr">
              <a:lnSpc>
                <a:spcPct val="100000"/>
              </a:lnSpc>
              <a:buFont typeface="Arial"/>
              <a:buNone/>
              <a:defRPr lang="en-US" sz="1400" dirty="0"/>
            </a:pPr>
            <a:r>
              <a:rPr lang="en-US" sz="1500" i="1" dirty="0">
                <a:solidFill>
                  <a:schemeClr val="bg1"/>
                </a:solidFill>
                <a:latin typeface="Roboto-light"/>
              </a:rPr>
              <a:t>Accelerate service management adoption across departments by using prebuilt templates and service catalogs unique to each business unit. </a:t>
            </a:r>
          </a:p>
        </p:txBody>
      </p:sp>
      <p:pic>
        <p:nvPicPr>
          <p:cNvPr id="5" name="Picture 4"/>
          <p:cNvPicPr>
            <a:picLocks noChangeAspect="1"/>
          </p:cNvPicPr>
          <p:nvPr/>
        </p:nvPicPr>
        <p:blipFill>
          <a:blip r:embed="rId3">
            <a:lum/>
            <a:extLst>
              <a:ext uri="{340787B4-BEA7-4389-8B3B-A78F7472DB1D}">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0"/>
                    </a14:imgEffect>
                  </a14:imgLayer>
                </a14:imgProps>
              </a:ext>
              <a:ext uri="{6CED78AE-E6A2-4745-978B-69D29B86D279}">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a:off x="1613389" y="1522419"/>
            <a:ext cx="5917221" cy="3480476"/>
          </a:xfrm>
          <a:prstGeom prst="rect">
            <a:avLst/>
          </a:prstGeom>
          <a:ln w="19050" cap="flat">
            <a:solidFill>
              <a:srgbClr val="FFFFFF">
                <a:alpha val="100000"/>
              </a:srgbClr>
            </a:solidFill>
            <a:prstDash val="solid"/>
            <a:miter lim="800000"/>
          </a:ln>
          <a:effectLst>
            <a:outerShdw dist="38100" dir="2700000">
              <a:srgbClr val="000000">
                <a:alpha val="39999"/>
              </a:srgbClr>
            </a:outerShdw>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878842"/>
          </a:xfrm>
          <a:prstGeom prst="rect">
            <a:avLst/>
          </a:prstGeom>
          <a:solidFill>
            <a:srgbClr val="112E50"/>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0" y="0"/>
            <a:ext cx="9144000" cy="998924"/>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Centralized request portal</a:t>
            </a:r>
          </a:p>
        </p:txBody>
      </p:sp>
      <p:sp>
        <p:nvSpPr>
          <p:cNvPr id="4" name="TextBox 3"/>
          <p:cNvSpPr txBox="1"/>
          <p:nvPr/>
        </p:nvSpPr>
        <p:spPr>
          <a:xfrm>
            <a:off x="489582" y="1019175"/>
            <a:ext cx="8164834" cy="381000"/>
          </a:xfrm>
          <a:prstGeom prst="rect">
            <a:avLst/>
          </a:prstGeom>
        </p:spPr>
        <p:txBody>
          <a:bodyPr vert="horz" lIns="95250" tIns="47625" rIns="95250" bIns="47625" rtlCol="0" anchor="ctr">
            <a:spAutoFit/>
          </a:bodyPr>
          <a:lstStyle/>
          <a:p>
            <a:pPr marL="0" indent="0" algn="ctr">
              <a:lnSpc>
                <a:spcPct val="100000"/>
              </a:lnSpc>
              <a:buFont typeface="Arial"/>
              <a:buNone/>
              <a:defRPr lang="en-US" sz="1400" dirty="0"/>
            </a:pPr>
            <a:r>
              <a:rPr lang="en-US" sz="1500" i="1" dirty="0">
                <a:solidFill>
                  <a:schemeClr val="bg1"/>
                </a:solidFill>
                <a:latin typeface="Roboto-light"/>
              </a:rPr>
              <a:t>Showcase all the services that end users require using a single portal based on each individual's access permissions. </a:t>
            </a:r>
          </a:p>
        </p:txBody>
      </p:sp>
      <p:pic>
        <p:nvPicPr>
          <p:cNvPr id="5" name="Picture 4"/>
          <p:cNvPicPr>
            <a:picLocks noChangeAspect="1"/>
          </p:cNvPicPr>
          <p:nvPr/>
        </p:nvPicPr>
        <p:blipFill>
          <a:blip r:embed="rId3">
            <a:lum/>
            <a:extLst>
              <a:ext uri="{0196AB66-89CC-48DA-AFAF-F0664B6690FB}">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0"/>
                    </a14:imgEffect>
                  </a14:imgLayer>
                </a14:imgProps>
              </a:ext>
              <a:ext uri="{7D64C3C0-ACEE-46C2-8FDF-6DE652AD314B}">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a:off x="1250038" y="1522419"/>
            <a:ext cx="6643922" cy="3340416"/>
          </a:xfrm>
          <a:prstGeom prst="rect">
            <a:avLst/>
          </a:prstGeom>
          <a:ln w="19050" cap="flat">
            <a:solidFill>
              <a:srgbClr val="FFFFFF">
                <a:alpha val="100000"/>
              </a:srgbClr>
            </a:solidFill>
            <a:prstDash val="solid"/>
            <a:miter lim="800000"/>
          </a:ln>
          <a:effectLst>
            <a:outerShdw dist="38100" dir="2700000">
              <a:srgbClr val="000000">
                <a:alpha val="39999"/>
              </a:srgbClr>
            </a:outerShdw>
          </a:effectLst>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5939754" y="1929667"/>
            <a:ext cx="918245" cy="918245"/>
            <a:chOff x="1102639" y="1640275"/>
            <a:chExt cx="1143000" cy="1143000"/>
          </a:xfrm>
        </p:grpSpPr>
        <p:sp>
          <p:nvSpPr>
            <p:cNvPr id="4" name="Oval 3"/>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5" name="Oval 4"/>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6" name="Group 5"/>
          <p:cNvGrpSpPr>
            <a:grpSpLocks noChangeAspect="1"/>
          </p:cNvGrpSpPr>
          <p:nvPr/>
        </p:nvGrpSpPr>
        <p:grpSpPr>
          <a:xfrm>
            <a:off x="3392144" y="1929667"/>
            <a:ext cx="918245" cy="918245"/>
            <a:chOff x="1102639" y="1640275"/>
            <a:chExt cx="1143000" cy="1143000"/>
          </a:xfrm>
        </p:grpSpPr>
        <p:sp>
          <p:nvSpPr>
            <p:cNvPr id="7" name="Oval 6"/>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8" name="Oval 7"/>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9" name="Group 8"/>
          <p:cNvGrpSpPr>
            <a:grpSpLocks noChangeAspect="1"/>
          </p:cNvGrpSpPr>
          <p:nvPr/>
        </p:nvGrpSpPr>
        <p:grpSpPr>
          <a:xfrm>
            <a:off x="924196" y="1929667"/>
            <a:ext cx="918245" cy="918245"/>
            <a:chOff x="1102639" y="1640275"/>
            <a:chExt cx="1143000" cy="1143000"/>
          </a:xfrm>
        </p:grpSpPr>
        <p:sp>
          <p:nvSpPr>
            <p:cNvPr id="10" name="Oval 9"/>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1" name="Oval 10"/>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12" name="TextBox 11"/>
          <p:cNvSpPr txBox="1"/>
          <p:nvPr/>
        </p:nvSpPr>
        <p:spPr>
          <a:xfrm>
            <a:off x="895327" y="2968616"/>
            <a:ext cx="2500473" cy="1531919"/>
          </a:xfrm>
          <a:prstGeom prst="rect">
            <a:avLst/>
          </a:prstGeom>
        </p:spPr>
        <p:txBody>
          <a:bodyPr vert="horz" lIns="95250" tIns="47625" rIns="95250" bIns="47625" rtlCol="0" anchor="ctr">
            <a:spAutoFit/>
          </a:bodyPr>
          <a:lstStyle/>
          <a:p>
            <a:pPr marL="0" indent="0" algn="l">
              <a:lnSpc>
                <a:spcPct val="100000"/>
              </a:lnSpc>
              <a:buFont typeface="Arial"/>
              <a:buNone/>
              <a:defRPr lang="en-US" sz="1400" dirty="0"/>
            </a:pPr>
            <a:r>
              <a:rPr lang="en-US" sz="1700" i="1" dirty="0">
                <a:solidFill>
                  <a:schemeClr val="bg1"/>
                </a:solidFill>
                <a:latin typeface="Roboto"/>
              </a:rPr>
              <a:t>Create and deploy a service desk instance in under 60 seconds.</a:t>
            </a:r>
          </a:p>
          <a:p>
            <a:pPr marL="0" indent="0" algn="l">
              <a:lnSpc>
                <a:spcPct val="100000"/>
              </a:lnSpc>
              <a:buFont typeface="Arial"/>
              <a:buNone/>
              <a:defRPr lang="en-US" sz="1400" dirty="0"/>
            </a:pPr>
            <a:endParaRPr lang="en-US" sz="1700" i="1" dirty="0">
              <a:solidFill>
                <a:schemeClr val="bg1"/>
              </a:solidFill>
              <a:latin typeface="Roboto"/>
            </a:endParaRPr>
          </a:p>
          <a:p>
            <a:pPr marL="0" indent="0" algn="l">
              <a:lnSpc>
                <a:spcPct val="100000"/>
              </a:lnSpc>
              <a:buFont typeface="Arial"/>
              <a:buNone/>
              <a:defRPr lang="en-US" sz="1400" dirty="0"/>
            </a:pPr>
            <a:endParaRPr lang="en-US" sz="1700" i="1" dirty="0">
              <a:solidFill>
                <a:schemeClr val="bg1"/>
              </a:solidFill>
              <a:latin typeface="Roboto"/>
            </a:endParaRPr>
          </a:p>
          <a:p>
            <a:pPr marL="0" indent="0" algn="l">
              <a:lnSpc>
                <a:spcPct val="100000"/>
              </a:lnSpc>
              <a:buFont typeface="Arial"/>
              <a:buNone/>
              <a:defRPr lang="en-US" sz="1400" dirty="0"/>
            </a:pPr>
            <a:endParaRPr lang="en-US" sz="1700" i="1" dirty="0">
              <a:solidFill>
                <a:schemeClr val="bg1"/>
              </a:solidFill>
              <a:latin typeface="Roboto"/>
            </a:endParaRPr>
          </a:p>
        </p:txBody>
      </p:sp>
      <p:pic>
        <p:nvPicPr>
          <p:cNvPr id="13" name="Picture 12"/>
          <p:cNvPicPr>
            <a:picLocks noChangeAspect="1"/>
          </p:cNvPicPr>
          <p:nvPr/>
        </p:nvPicPr>
        <p:blipFill>
          <a:blip r:embed="rId2">
            <a:alphaModFix/>
            <a:biLevel thresh="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90295" y="2095766"/>
            <a:ext cx="586047" cy="586047"/>
          </a:xfrm>
          <a:prstGeom prst="rect">
            <a:avLst/>
          </a:prstGeom>
        </p:spPr>
      </p:pic>
      <p:pic>
        <p:nvPicPr>
          <p:cNvPr id="14" name="Picture 13"/>
          <p:cNvPicPr>
            <a:picLocks noChangeAspect="1"/>
          </p:cNvPicPr>
          <p:nvPr/>
        </p:nvPicPr>
        <p:blipFill>
          <a:blip r:embed="rId4">
            <a:alphaModFix/>
            <a:biLevel thresh="5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629540" y="2167063"/>
            <a:ext cx="443452" cy="443452"/>
          </a:xfrm>
          <a:prstGeom prst="rect">
            <a:avLst/>
          </a:prstGeom>
        </p:spPr>
      </p:pic>
      <p:pic>
        <p:nvPicPr>
          <p:cNvPr id="15" name="Picture 14"/>
          <p:cNvPicPr>
            <a:picLocks noChangeAspect="1"/>
          </p:cNvPicPr>
          <p:nvPr/>
        </p:nvPicPr>
        <p:blipFill>
          <a:blip r:embed="rId6">
            <a:alphaModFix/>
            <a:biLevel thresh="50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104693" y="2094605"/>
            <a:ext cx="588368" cy="588368"/>
          </a:xfrm>
          <a:prstGeom prst="rect">
            <a:avLst/>
          </a:prstGeom>
        </p:spPr>
      </p:pic>
      <p:sp>
        <p:nvSpPr>
          <p:cNvPr id="16" name="TextBox 15"/>
          <p:cNvSpPr txBox="1"/>
          <p:nvPr/>
        </p:nvSpPr>
        <p:spPr>
          <a:xfrm>
            <a:off x="3412925" y="3228975"/>
            <a:ext cx="2526829" cy="1257954"/>
          </a:xfrm>
          <a:prstGeom prst="rect">
            <a:avLst/>
          </a:prstGeom>
        </p:spPr>
        <p:txBody>
          <a:bodyPr vert="horz" lIns="95250" tIns="47625" rIns="95250" bIns="47625" rtlCol="0" anchor="ctr">
            <a:spAutoFit/>
          </a:bodyPr>
          <a:lstStyle/>
          <a:p>
            <a:pPr algn="l">
              <a:defRPr lang="en-US" sz="1400" dirty="0"/>
            </a:pPr>
            <a:r>
              <a:rPr lang="en-US" sz="1700" i="1" dirty="0">
                <a:solidFill>
                  <a:schemeClr val="bg1"/>
                </a:solidFill>
                <a:latin typeface="Roboto"/>
              </a:rPr>
              <a:t>Choose between </a:t>
            </a:r>
          </a:p>
          <a:p>
            <a:pPr algn="l">
              <a:defRPr lang="en-US" sz="1400" dirty="0"/>
            </a:pPr>
            <a:r>
              <a:rPr lang="en-US" sz="1700" i="1" dirty="0">
                <a:solidFill>
                  <a:schemeClr val="bg1"/>
                </a:solidFill>
                <a:latin typeface="Roboto"/>
              </a:rPr>
              <a:t>any of the three ServiceDesk Plus editions for each instance and </a:t>
            </a:r>
          </a:p>
          <a:p>
            <a:pPr algn="l">
              <a:defRPr lang="en-US" sz="1400" dirty="0"/>
            </a:pPr>
            <a:r>
              <a:rPr lang="en-US" sz="1700" i="1" dirty="0">
                <a:solidFill>
                  <a:schemeClr val="bg1"/>
                </a:solidFill>
                <a:latin typeface="Roboto"/>
              </a:rPr>
              <a:t>switch between </a:t>
            </a:r>
          </a:p>
          <a:p>
            <a:pPr algn="l">
              <a:defRPr lang="en-US" sz="1400" dirty="0"/>
            </a:pPr>
            <a:r>
              <a:rPr lang="en-US" sz="1700" i="1" dirty="0">
                <a:solidFill>
                  <a:schemeClr val="bg1"/>
                </a:solidFill>
                <a:latin typeface="Roboto"/>
              </a:rPr>
              <a:t>editions as required.   </a:t>
            </a:r>
          </a:p>
        </p:txBody>
      </p:sp>
      <p:sp>
        <p:nvSpPr>
          <p:cNvPr id="17" name="TextBox 16"/>
          <p:cNvSpPr txBox="1"/>
          <p:nvPr/>
        </p:nvSpPr>
        <p:spPr>
          <a:xfrm>
            <a:off x="5956879" y="2901901"/>
            <a:ext cx="2527879" cy="954419"/>
          </a:xfrm>
          <a:prstGeom prst="rect">
            <a:avLst/>
          </a:prstGeom>
        </p:spPr>
        <p:txBody>
          <a:bodyPr vert="horz" lIns="95250" tIns="47625" rIns="95250" bIns="47625" rtlCol="0" anchor="ctr">
            <a:spAutoFit/>
          </a:bodyPr>
          <a:lstStyle/>
          <a:p>
            <a:pPr algn="l">
              <a:defRPr lang="en-US" sz="1400" dirty="0"/>
            </a:pPr>
            <a:r>
              <a:rPr lang="en-US" sz="1700" i="1" dirty="0">
                <a:solidFill>
                  <a:schemeClr val="bg1"/>
                </a:solidFill>
                <a:latin typeface="Roboto"/>
              </a:rPr>
              <a:t>Give end users a central portal for multiple service desk instances.</a:t>
            </a:r>
          </a:p>
        </p:txBody>
      </p:sp>
      <p:sp>
        <p:nvSpPr>
          <p:cNvPr id="18" name="TextBox 17"/>
          <p:cNvSpPr txBox="1"/>
          <p:nvPr/>
        </p:nvSpPr>
        <p:spPr>
          <a:xfrm>
            <a:off x="895327" y="1457739"/>
            <a:ext cx="2519444" cy="381000"/>
          </a:xfrm>
          <a:prstGeom prst="rect">
            <a:avLst/>
          </a:prstGeom>
        </p:spPr>
        <p:txBody>
          <a:bodyPr vert="horz" lIns="95250" tIns="47625" rIns="95250" bIns="47625" rtlCol="0" anchor="ctr">
            <a:spAutoFit/>
          </a:bodyPr>
          <a:lstStyle/>
          <a:p>
            <a:pPr algn="l">
              <a:defRPr lang="en-US" sz="1400" dirty="0"/>
            </a:pPr>
            <a:r>
              <a:rPr lang="en-US" sz="2700" b="1" i="1" dirty="0">
                <a:solidFill>
                  <a:schemeClr val="bg1"/>
                </a:solidFill>
                <a:latin typeface="Roboto"/>
              </a:rPr>
              <a:t>Rapid start</a:t>
            </a:r>
          </a:p>
        </p:txBody>
      </p:sp>
      <p:sp>
        <p:nvSpPr>
          <p:cNvPr id="19" name="TextBox 18"/>
          <p:cNvSpPr txBox="1"/>
          <p:nvPr/>
        </p:nvSpPr>
        <p:spPr>
          <a:xfrm>
            <a:off x="3545168" y="1457739"/>
            <a:ext cx="2519444" cy="381000"/>
          </a:xfrm>
          <a:prstGeom prst="rect">
            <a:avLst/>
          </a:prstGeom>
        </p:spPr>
        <p:txBody>
          <a:bodyPr vert="horz" lIns="95250" tIns="47625" rIns="95250" bIns="47625" rtlCol="0" anchor="ctr">
            <a:spAutoFit/>
          </a:bodyPr>
          <a:lstStyle/>
          <a:p>
            <a:pPr algn="l">
              <a:defRPr lang="en-US" sz="1400" dirty="0"/>
            </a:pPr>
            <a:r>
              <a:rPr lang="en-US" sz="2700" b="1" i="1" dirty="0">
                <a:solidFill>
                  <a:schemeClr val="bg1"/>
                </a:solidFill>
                <a:latin typeface="Roboto"/>
              </a:rPr>
              <a:t>Flexible</a:t>
            </a:r>
          </a:p>
        </p:txBody>
      </p:sp>
      <p:sp>
        <p:nvSpPr>
          <p:cNvPr id="20" name="TextBox 19"/>
          <p:cNvSpPr txBox="1"/>
          <p:nvPr/>
        </p:nvSpPr>
        <p:spPr>
          <a:xfrm>
            <a:off x="5955829" y="1457325"/>
            <a:ext cx="2519444" cy="381000"/>
          </a:xfrm>
          <a:prstGeom prst="rect">
            <a:avLst/>
          </a:prstGeom>
        </p:spPr>
        <p:txBody>
          <a:bodyPr vert="horz" lIns="95250" tIns="47625" rIns="95250" bIns="47625" rtlCol="0" anchor="ctr">
            <a:spAutoFit/>
          </a:bodyPr>
          <a:lstStyle/>
          <a:p>
            <a:pPr algn="l">
              <a:defRPr lang="en-US" sz="1400" dirty="0"/>
            </a:pPr>
            <a:r>
              <a:rPr lang="en-US" sz="2700" b="1" i="1" dirty="0">
                <a:solidFill>
                  <a:schemeClr val="bg1"/>
                </a:solidFill>
                <a:latin typeface="Roboto"/>
              </a:rPr>
              <a:t>Centralized</a:t>
            </a:r>
          </a:p>
        </p:txBody>
      </p:sp>
      <p:cxnSp>
        <p:nvCxnSpPr>
          <p:cNvPr id="21" name="Straight Connector 20"/>
          <p:cNvCxnSpPr/>
          <p:nvPr/>
        </p:nvCxnSpPr>
        <p:spPr>
          <a:xfrm rot="10800000" flipV="1">
            <a:off x="3412925" y="2968616"/>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2" name="Straight Connector 21"/>
          <p:cNvCxnSpPr/>
          <p:nvPr/>
        </p:nvCxnSpPr>
        <p:spPr>
          <a:xfrm rot="10800000" flipV="1">
            <a:off x="5948317" y="2968616"/>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3" name="Straight Connector 22"/>
          <p:cNvCxnSpPr/>
          <p:nvPr/>
        </p:nvCxnSpPr>
        <p:spPr>
          <a:xfrm rot="10800000" flipV="1">
            <a:off x="895327" y="2971800"/>
            <a:ext cx="0" cy="1805089"/>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sp>
        <p:nvSpPr>
          <p:cNvPr id="24" name="TextBox 23"/>
          <p:cNvSpPr txBox="1"/>
          <p:nvPr/>
        </p:nvSpPr>
        <p:spPr>
          <a:xfrm>
            <a:off x="0" y="0"/>
            <a:ext cx="9144000" cy="1383126"/>
          </a:xfrm>
          <a:prstGeom prst="rect">
            <a:avLst/>
          </a:prstGeom>
        </p:spPr>
        <p:txBody>
          <a:bodyPr vert="horz" lIns="95250" tIns="47625" rIns="95250" bIns="47625" rtlCol="0" anchor="ctr">
            <a:spAutoFit/>
          </a:bodyPr>
          <a:lstStyle/>
          <a:p>
            <a:pPr algn="ctr">
              <a:defRPr lang="en-US" sz="1400" dirty="0"/>
            </a:pPr>
            <a:r>
              <a:rPr lang="en-US" sz="3400" b="1" i="1" dirty="0">
                <a:solidFill>
                  <a:schemeClr val="bg1"/>
                </a:solidFill>
                <a:latin typeface="Roboto"/>
              </a:rPr>
              <a:t>Unique features</a:t>
            </a:r>
          </a:p>
        </p:txBody>
      </p:sp>
      <p:pic>
        <p:nvPicPr>
          <p:cNvPr id="25" name="Picture 24"/>
          <p:cNvPicPr>
            <a:picLocks noChangeAspect="1"/>
          </p:cNvPicPr>
          <p:nvPr/>
        </p:nvPicPr>
        <p:blipFill>
          <a:blip r:embed="rId8"/>
          <a:stretch>
            <a:fillRect/>
          </a:stretch>
        </p:blipFill>
        <p:spPr>
          <a:xfrm>
            <a:off x="7916224" y="4660906"/>
            <a:ext cx="952500" cy="222148"/>
          </a:xfrm>
          <a:prstGeom prst="rect">
            <a:avLst/>
          </a:prstGeom>
        </p:spPr>
      </p:pic>
    </p:spTree>
    <p:extLst>
      <p:ext uri="{BB962C8B-B14F-4D97-AF65-F5344CB8AC3E}">
        <p14:creationId xmlns:p14="http://schemas.microsoft.com/office/powerpoint/2010/main" val="22584507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12845" y="2412429"/>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Oval 2"/>
          <p:cNvSpPr/>
          <p:nvPr/>
        </p:nvSpPr>
        <p:spPr>
          <a:xfrm>
            <a:off x="4003383" y="2417191"/>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4" name="Oval 3"/>
          <p:cNvSpPr/>
          <p:nvPr/>
        </p:nvSpPr>
        <p:spPr>
          <a:xfrm>
            <a:off x="5379779" y="2413051"/>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5" name="Oval 4"/>
          <p:cNvSpPr/>
          <p:nvPr/>
        </p:nvSpPr>
        <p:spPr>
          <a:xfrm>
            <a:off x="6773224" y="2416342"/>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6" name="Oval 5"/>
          <p:cNvSpPr/>
          <p:nvPr/>
        </p:nvSpPr>
        <p:spPr>
          <a:xfrm>
            <a:off x="1231453" y="2416342"/>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pic>
        <p:nvPicPr>
          <p:cNvPr id="7" name="Picture 6"/>
          <p:cNvPicPr>
            <a:picLocks noChangeAspect="1"/>
          </p:cNvPicPr>
          <p:nvPr/>
        </p:nvPicPr>
        <p:blipFill>
          <a:blip r:embed="rId3">
            <a:biLevel thresh="50000"/>
          </a:blip>
          <a:stretch>
            <a:fillRect/>
          </a:stretch>
        </p:blipFill>
        <p:spPr>
          <a:xfrm>
            <a:off x="1273803" y="2456885"/>
            <a:ext cx="1058301" cy="1061913"/>
          </a:xfrm>
          <a:prstGeom prst="rect">
            <a:avLst/>
          </a:prstGeom>
        </p:spPr>
      </p:pic>
      <p:pic>
        <p:nvPicPr>
          <p:cNvPr id="8" name="Picture 7"/>
          <p:cNvPicPr>
            <a:picLocks noChangeAspect="1"/>
          </p:cNvPicPr>
          <p:nvPr/>
        </p:nvPicPr>
        <p:blipFill>
          <a:blip r:embed="rId4">
            <a:biLevel thresh="50000"/>
          </a:blip>
          <a:stretch>
            <a:fillRect/>
          </a:stretch>
        </p:blipFill>
        <p:spPr>
          <a:xfrm>
            <a:off x="2655708" y="2443252"/>
            <a:ext cx="1057275" cy="1097240"/>
          </a:xfrm>
          <a:prstGeom prst="rect">
            <a:avLst/>
          </a:prstGeom>
        </p:spPr>
      </p:pic>
      <p:pic>
        <p:nvPicPr>
          <p:cNvPr id="9" name="Picture 8"/>
          <p:cNvPicPr>
            <a:picLocks noChangeAspect="1"/>
          </p:cNvPicPr>
          <p:nvPr/>
        </p:nvPicPr>
        <p:blipFill>
          <a:blip r:embed="rId5">
            <a:biLevel thresh="50000"/>
          </a:blip>
          <a:stretch>
            <a:fillRect/>
          </a:stretch>
        </p:blipFill>
        <p:spPr>
          <a:xfrm>
            <a:off x="5431571" y="2455913"/>
            <a:ext cx="1039415" cy="1057275"/>
          </a:xfrm>
          <a:prstGeom prst="rect">
            <a:avLst/>
          </a:prstGeom>
        </p:spPr>
      </p:pic>
      <p:pic>
        <p:nvPicPr>
          <p:cNvPr id="10" name="Picture 9"/>
          <p:cNvPicPr>
            <a:picLocks noChangeAspect="1"/>
          </p:cNvPicPr>
          <p:nvPr/>
        </p:nvPicPr>
        <p:blipFill>
          <a:blip r:embed="rId6">
            <a:biLevel thresh="50000"/>
          </a:blip>
          <a:stretch>
            <a:fillRect/>
          </a:stretch>
        </p:blipFill>
        <p:spPr>
          <a:xfrm>
            <a:off x="6814727" y="2460645"/>
            <a:ext cx="1081944" cy="1057275"/>
          </a:xfrm>
          <a:prstGeom prst="rect">
            <a:avLst/>
          </a:prstGeom>
        </p:spPr>
      </p:pic>
      <p:pic>
        <p:nvPicPr>
          <p:cNvPr id="11" name="Picture 10"/>
          <p:cNvPicPr>
            <a:picLocks noChangeAspect="1"/>
          </p:cNvPicPr>
          <p:nvPr/>
        </p:nvPicPr>
        <p:blipFill>
          <a:blip r:embed="rId7">
            <a:biLevel thresh="50000"/>
          </a:blip>
          <a:stretch>
            <a:fillRect/>
          </a:stretch>
        </p:blipFill>
        <p:spPr>
          <a:xfrm>
            <a:off x="4041686" y="2465019"/>
            <a:ext cx="1071708" cy="1057275"/>
          </a:xfrm>
          <a:prstGeom prst="rect">
            <a:avLst/>
          </a:prstGeom>
        </p:spPr>
      </p:pic>
      <p:sp>
        <p:nvSpPr>
          <p:cNvPr id="12" name="TextBox 11"/>
          <p:cNvSpPr txBox="1"/>
          <p:nvPr/>
        </p:nvSpPr>
        <p:spPr>
          <a:xfrm>
            <a:off x="1231453" y="3610227"/>
            <a:ext cx="1143000" cy="381000"/>
          </a:xfrm>
          <a:prstGeom prst="rect">
            <a:avLst/>
          </a:prstGeom>
        </p:spPr>
        <p:txBody>
          <a:bodyPr vert="horz" lIns="95250" tIns="47625" rIns="95250" bIns="47625" rtlCol="0" anchor="ctr">
            <a:spAutoFit/>
          </a:bodyPr>
          <a:lstStyle/>
          <a:p>
            <a:pPr algn="ctr">
              <a:defRPr lang="en-US" sz="1400" dirty="0"/>
            </a:pPr>
            <a:r>
              <a:rPr lang="en-US" sz="1200" i="1" dirty="0">
                <a:solidFill>
                  <a:srgbClr val="E16026"/>
                </a:solidFill>
                <a:latin typeface="Roboto"/>
              </a:rPr>
              <a:t>Travel</a:t>
            </a:r>
          </a:p>
        </p:txBody>
      </p:sp>
      <p:sp>
        <p:nvSpPr>
          <p:cNvPr id="13" name="TextBox 12"/>
          <p:cNvSpPr txBox="1"/>
          <p:nvPr/>
        </p:nvSpPr>
        <p:spPr>
          <a:xfrm>
            <a:off x="2612845" y="3610227"/>
            <a:ext cx="1113803" cy="381000"/>
          </a:xfrm>
          <a:prstGeom prst="rect">
            <a:avLst/>
          </a:prstGeom>
        </p:spPr>
        <p:txBody>
          <a:bodyPr vert="horz" lIns="95250" tIns="47625" rIns="95250" bIns="47625" rtlCol="0" anchor="ctr">
            <a:spAutoFit/>
          </a:bodyPr>
          <a:lstStyle/>
          <a:p>
            <a:pPr algn="ctr">
              <a:defRPr lang="en-US" sz="1400" dirty="0"/>
            </a:pPr>
            <a:r>
              <a:rPr lang="en-US" sz="1200" i="1" dirty="0">
                <a:solidFill>
                  <a:srgbClr val="E16026"/>
                </a:solidFill>
                <a:latin typeface="Roboto"/>
              </a:rPr>
              <a:t>Legal</a:t>
            </a:r>
          </a:p>
        </p:txBody>
      </p:sp>
      <p:sp>
        <p:nvSpPr>
          <p:cNvPr id="14" name="TextBox 13"/>
          <p:cNvSpPr txBox="1"/>
          <p:nvPr/>
        </p:nvSpPr>
        <p:spPr>
          <a:xfrm>
            <a:off x="3965041" y="3610227"/>
            <a:ext cx="1224002" cy="381000"/>
          </a:xfrm>
          <a:prstGeom prst="rect">
            <a:avLst/>
          </a:prstGeom>
        </p:spPr>
        <p:txBody>
          <a:bodyPr vert="horz" lIns="95250" tIns="47625" rIns="95250" bIns="47625" rtlCol="0" anchor="ctr">
            <a:spAutoFit/>
          </a:bodyPr>
          <a:lstStyle/>
          <a:p>
            <a:pPr algn="ctr">
              <a:defRPr lang="en-US" sz="1400" dirty="0"/>
            </a:pPr>
            <a:r>
              <a:rPr lang="en-US" sz="1200" i="1" dirty="0">
                <a:solidFill>
                  <a:srgbClr val="E16026"/>
                </a:solidFill>
                <a:latin typeface="Roboto"/>
              </a:rPr>
              <a:t>Human resources</a:t>
            </a:r>
          </a:p>
        </p:txBody>
      </p:sp>
      <p:sp>
        <p:nvSpPr>
          <p:cNvPr id="15" name="TextBox 14"/>
          <p:cNvSpPr txBox="1"/>
          <p:nvPr/>
        </p:nvSpPr>
        <p:spPr>
          <a:xfrm>
            <a:off x="5427436" y="3610227"/>
            <a:ext cx="1045462" cy="381000"/>
          </a:xfrm>
          <a:prstGeom prst="rect">
            <a:avLst/>
          </a:prstGeom>
        </p:spPr>
        <p:txBody>
          <a:bodyPr vert="horz" lIns="95250" tIns="47625" rIns="95250" bIns="47625" rtlCol="0" anchor="ctr">
            <a:spAutoFit/>
          </a:bodyPr>
          <a:lstStyle/>
          <a:p>
            <a:pPr algn="ctr">
              <a:defRPr lang="en-US" sz="1400" dirty="0"/>
            </a:pPr>
            <a:r>
              <a:rPr lang="en-US" sz="1200" i="1" dirty="0">
                <a:solidFill>
                  <a:srgbClr val="E16026"/>
                </a:solidFill>
                <a:latin typeface="Roboto"/>
              </a:rPr>
              <a:t>Finance</a:t>
            </a:r>
          </a:p>
        </p:txBody>
      </p:sp>
      <p:sp>
        <p:nvSpPr>
          <p:cNvPr id="16" name="TextBox 15"/>
          <p:cNvSpPr txBox="1"/>
          <p:nvPr/>
        </p:nvSpPr>
        <p:spPr>
          <a:xfrm>
            <a:off x="6773224" y="3610227"/>
            <a:ext cx="1143000" cy="381000"/>
          </a:xfrm>
          <a:prstGeom prst="rect">
            <a:avLst/>
          </a:prstGeom>
        </p:spPr>
        <p:txBody>
          <a:bodyPr vert="horz" lIns="95250" tIns="47625" rIns="95250" bIns="47625" rtlCol="0" anchor="ctr">
            <a:spAutoFit/>
          </a:bodyPr>
          <a:lstStyle/>
          <a:p>
            <a:pPr algn="ctr">
              <a:defRPr lang="en-US" sz="1400" dirty="0"/>
            </a:pPr>
            <a:r>
              <a:rPr lang="en-US" sz="1200" i="1" dirty="0">
                <a:solidFill>
                  <a:srgbClr val="E16026"/>
                </a:solidFill>
                <a:latin typeface="Roboto"/>
              </a:rPr>
              <a:t>Facilities</a:t>
            </a:r>
          </a:p>
        </p:txBody>
      </p:sp>
      <p:sp>
        <p:nvSpPr>
          <p:cNvPr id="17" name="TextBox 16"/>
          <p:cNvSpPr txBox="1"/>
          <p:nvPr/>
        </p:nvSpPr>
        <p:spPr>
          <a:xfrm>
            <a:off x="0" y="1087422"/>
            <a:ext cx="9144000" cy="1143000"/>
          </a:xfrm>
          <a:prstGeom prst="rect">
            <a:avLst/>
          </a:prstGeom>
        </p:spPr>
        <p:txBody>
          <a:bodyPr vert="horz" lIns="95250" tIns="47625" rIns="95250" bIns="47625" rtlCol="0" anchor="ctr">
            <a:spAutoFit/>
          </a:bodyPr>
          <a:lstStyle/>
          <a:p>
            <a:pPr marL="0" indent="0" algn="ctr">
              <a:lnSpc>
                <a:spcPct val="100000"/>
              </a:lnSpc>
              <a:buClr>
                <a:schemeClr val="accent1"/>
              </a:buClr>
              <a:buNone/>
              <a:defRPr lang="en-US" sz="1400" dirty="0"/>
            </a:pPr>
            <a:r>
              <a:rPr lang="en-US" sz="3400" b="1" i="1" dirty="0">
                <a:solidFill>
                  <a:schemeClr val="bg1"/>
                </a:solidFill>
                <a:latin typeface="Roboto-black"/>
              </a:rPr>
              <a:t>Every enterprise has several </a:t>
            </a:r>
          </a:p>
          <a:p>
            <a:pPr marL="0" indent="0" algn="ctr">
              <a:lnSpc>
                <a:spcPct val="100000"/>
              </a:lnSpc>
              <a:buClr>
                <a:schemeClr val="accent1"/>
              </a:buClr>
              <a:buNone/>
              <a:defRPr lang="en-US" sz="1400" dirty="0"/>
            </a:pPr>
            <a:r>
              <a:rPr lang="en-US" sz="3400" b="1" i="1" dirty="0">
                <a:solidFill>
                  <a:schemeClr val="bg1"/>
                </a:solidFill>
                <a:latin typeface="Roboto-black"/>
              </a:rPr>
              <a:t>service teams </a:t>
            </a:r>
            <a:r>
              <a:rPr lang="en-US" sz="3400" b="1" i="1" u="none" dirty="0">
                <a:solidFill>
                  <a:schemeClr val="bg1"/>
                </a:solidFill>
                <a:latin typeface="Roboto-black"/>
              </a:rPr>
              <a:t>that are just like IT</a:t>
            </a:r>
          </a:p>
        </p:txBody>
      </p:sp>
      <p:pic>
        <p:nvPicPr>
          <p:cNvPr id="18" name="Picture 17"/>
          <p:cNvPicPr>
            <a:picLocks noChangeAspect="1"/>
          </p:cNvPicPr>
          <p:nvPr/>
        </p:nvPicPr>
        <p:blipFill>
          <a:blip r:embed="rId8"/>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768" y="368714"/>
            <a:ext cx="3025867" cy="289893"/>
          </a:xfrm>
          <a:prstGeom prst="rect">
            <a:avLst/>
          </a:prstGeom>
        </p:spPr>
        <p:txBody>
          <a:bodyPr vert="horz" lIns="95250" tIns="47625" rIns="95250" bIns="47625" rtlCol="0" anchor="t">
            <a:spAutoFit/>
          </a:bodyPr>
          <a:lstStyle/>
          <a:p>
            <a:pPr marL="0" indent="0" algn="l">
              <a:lnSpc>
                <a:spcPct val="100000"/>
              </a:lnSpc>
              <a:buFont typeface="Arial"/>
              <a:buNone/>
              <a:defRPr lang="en-US" sz="1400" dirty="0"/>
            </a:pPr>
            <a:r>
              <a:rPr lang="en-US" sz="1600" i="1" dirty="0">
                <a:solidFill>
                  <a:schemeClr val="bg1"/>
                </a:solidFill>
                <a:latin typeface="Roboto"/>
              </a:rPr>
              <a:t>Move tickets </a:t>
            </a:r>
          </a:p>
          <a:p>
            <a:pPr marL="0" indent="0" algn="l">
              <a:lnSpc>
                <a:spcPct val="100000"/>
              </a:lnSpc>
              <a:buFont typeface="Arial"/>
              <a:buNone/>
              <a:defRPr lang="en-US" sz="1400" dirty="0"/>
            </a:pPr>
            <a:r>
              <a:rPr lang="en-US" sz="1600" i="1" dirty="0">
                <a:solidFill>
                  <a:schemeClr val="bg1"/>
                </a:solidFill>
                <a:latin typeface="Roboto"/>
              </a:rPr>
              <a:t>between different </a:t>
            </a:r>
          </a:p>
          <a:p>
            <a:pPr marL="0" indent="0" algn="l">
              <a:lnSpc>
                <a:spcPct val="100000"/>
              </a:lnSpc>
              <a:buFont typeface="Arial"/>
              <a:buNone/>
              <a:defRPr lang="en-US" sz="1400" dirty="0"/>
            </a:pPr>
            <a:r>
              <a:rPr lang="en-US" sz="1600" i="1" dirty="0">
                <a:solidFill>
                  <a:schemeClr val="bg1"/>
                </a:solidFill>
                <a:latin typeface="Roboto"/>
              </a:rPr>
              <a:t>service desk instances</a:t>
            </a:r>
          </a:p>
          <a:p>
            <a:pPr marL="0" indent="0" algn="l">
              <a:lnSpc>
                <a:spcPct val="100000"/>
              </a:lnSpc>
              <a:buFont typeface="Arial"/>
              <a:buNone/>
              <a:defRPr lang="en-US" sz="1400" dirty="0"/>
            </a:pPr>
            <a:endParaRPr lang="en-US" sz="1600" i="1" dirty="0">
              <a:solidFill>
                <a:schemeClr val="bg1"/>
              </a:solidFill>
              <a:latin typeface="Roboto"/>
            </a:endParaRPr>
          </a:p>
          <a:p>
            <a:pPr marL="0" indent="0" algn="r">
              <a:lnSpc>
                <a:spcPct val="100000"/>
              </a:lnSpc>
              <a:buFont typeface="Arial"/>
              <a:buNone/>
              <a:defRPr lang="en-US" sz="1400" dirty="0"/>
            </a:pPr>
            <a:endParaRPr lang="en-US" sz="1600" i="1" dirty="0"/>
          </a:p>
        </p:txBody>
      </p:sp>
      <p:sp>
        <p:nvSpPr>
          <p:cNvPr id="3" name="TextBox 2"/>
          <p:cNvSpPr txBox="1"/>
          <p:nvPr/>
        </p:nvSpPr>
        <p:spPr>
          <a:xfrm>
            <a:off x="5209424" y="3943350"/>
            <a:ext cx="2475709" cy="719315"/>
          </a:xfrm>
          <a:prstGeom prst="rect">
            <a:avLst/>
          </a:prstGeom>
        </p:spPr>
        <p:txBody>
          <a:bodyPr vert="horz" lIns="95250" tIns="47625" rIns="95250" bIns="47625" rtlCol="0" anchor="ctr">
            <a:spAutoFit/>
          </a:bodyPr>
          <a:lstStyle/>
          <a:p>
            <a:pPr algn="l">
              <a:defRPr lang="en-US" sz="1400" dirty="0"/>
            </a:pPr>
            <a:r>
              <a:rPr lang="en-US" sz="3400" b="1" i="1" dirty="0">
                <a:solidFill>
                  <a:schemeClr val="bg1"/>
                </a:solidFill>
                <a:latin typeface="Roboto"/>
              </a:rPr>
              <a:t>Roadmap</a:t>
            </a:r>
          </a:p>
        </p:txBody>
      </p:sp>
      <p:pic>
        <p:nvPicPr>
          <p:cNvPr id="4" name="Picture 3"/>
          <p:cNvPicPr>
            <a:picLocks noChangeAspect="1"/>
          </p:cNvPicPr>
          <p:nvPr/>
        </p:nvPicPr>
        <p:blipFill>
          <a:blip r:embed="rId2"/>
          <a:stretch>
            <a:fillRect/>
          </a:stretch>
        </p:blipFill>
        <p:spPr>
          <a:xfrm>
            <a:off x="2677676" y="0"/>
            <a:ext cx="4477851" cy="4059382"/>
          </a:xfrm>
          <a:prstGeom prst="rect">
            <a:avLst/>
          </a:prstGeom>
        </p:spPr>
      </p:pic>
      <p:sp>
        <p:nvSpPr>
          <p:cNvPr id="5" name="TextBox 4"/>
          <p:cNvSpPr txBox="1"/>
          <p:nvPr/>
        </p:nvSpPr>
        <p:spPr>
          <a:xfrm>
            <a:off x="3688586" y="1310419"/>
            <a:ext cx="4211393" cy="865707"/>
          </a:xfrm>
          <a:prstGeom prst="rect">
            <a:avLst/>
          </a:prstGeom>
        </p:spPr>
        <p:txBody>
          <a:bodyPr vert="horz" lIns="95250" tIns="47625" rIns="95250" bIns="47625" rtlCol="0" anchor="ctr">
            <a:spAutoFit/>
          </a:bodyPr>
          <a:lstStyle/>
          <a:p>
            <a:pPr algn="r">
              <a:lnSpc>
                <a:spcPct val="100000"/>
              </a:lnSpc>
              <a:defRPr lang="en-US" sz="1400" dirty="0"/>
            </a:pPr>
            <a:r>
              <a:rPr lang="en-US" sz="1600" i="1" dirty="0">
                <a:solidFill>
                  <a:schemeClr val="bg1"/>
                </a:solidFill>
              </a:rPr>
              <a:t> </a:t>
            </a:r>
            <a:r>
              <a:rPr lang="en-US" sz="1600" i="1" dirty="0" err="1">
                <a:solidFill>
                  <a:schemeClr val="bg1"/>
                </a:solidFill>
              </a:rPr>
              <a:t>Third-party</a:t>
            </a:r>
            <a:r>
              <a:rPr lang="en-US" sz="1600" i="1" dirty="0">
                <a:solidFill>
                  <a:schemeClr val="bg1"/>
                </a:solidFill>
              </a:rPr>
              <a:t> integrations unique to</a:t>
            </a:r>
          </a:p>
          <a:p>
            <a:pPr algn="r">
              <a:lnSpc>
                <a:spcPct val="100000"/>
              </a:lnSpc>
              <a:defRPr lang="en-US" sz="1400" dirty="0"/>
            </a:pPr>
            <a:r>
              <a:rPr lang="en-US" sz="1600" i="1" dirty="0">
                <a:solidFill>
                  <a:schemeClr val="bg1"/>
                </a:solidFill>
              </a:rPr>
              <a:t>specific domains (like HR, facilities, </a:t>
            </a:r>
          </a:p>
          <a:p>
            <a:pPr algn="r">
              <a:lnSpc>
                <a:spcPct val="100000"/>
              </a:lnSpc>
              <a:defRPr lang="en-US" sz="1400" dirty="0"/>
            </a:pPr>
            <a:r>
              <a:rPr lang="en-US" sz="1600" i="1" dirty="0">
                <a:solidFill>
                  <a:schemeClr val="bg1"/>
                </a:solidFill>
              </a:rPr>
              <a:t>etc.)  for each type of instance </a:t>
            </a:r>
          </a:p>
        </p:txBody>
      </p:sp>
      <p:sp>
        <p:nvSpPr>
          <p:cNvPr id="6" name="TextBox 5"/>
          <p:cNvSpPr txBox="1"/>
          <p:nvPr/>
        </p:nvSpPr>
        <p:spPr>
          <a:xfrm>
            <a:off x="1244020" y="3448050"/>
            <a:ext cx="3129417" cy="381000"/>
          </a:xfrm>
          <a:prstGeom prst="rect">
            <a:avLst/>
          </a:prstGeom>
        </p:spPr>
        <p:txBody>
          <a:bodyPr vert="horz" lIns="95250" tIns="47625" rIns="95250" bIns="47625" rtlCol="0" anchor="ctr">
            <a:spAutoFit/>
          </a:bodyPr>
          <a:lstStyle/>
          <a:p>
            <a:pPr algn="l">
              <a:lnSpc>
                <a:spcPct val="100000"/>
              </a:lnSpc>
              <a:defRPr lang="en-US" sz="1400" dirty="0"/>
            </a:pPr>
            <a:r>
              <a:rPr lang="en-US" sz="1600" i="1" dirty="0">
                <a:solidFill>
                  <a:schemeClr val="bg1"/>
                </a:solidFill>
              </a:rPr>
              <a:t>A </a:t>
            </a:r>
            <a:r>
              <a:rPr lang="en-US" sz="1600" i="1" dirty="0" err="1">
                <a:solidFill>
                  <a:schemeClr val="bg1"/>
                </a:solidFill>
              </a:rPr>
              <a:t>full-fledged</a:t>
            </a:r>
            <a:r>
              <a:rPr lang="en-US" sz="1600" i="1" dirty="0">
                <a:solidFill>
                  <a:schemeClr val="bg1"/>
                </a:solidFill>
              </a:rPr>
              <a:t> facilities </a:t>
            </a:r>
          </a:p>
          <a:p>
            <a:pPr algn="l">
              <a:lnSpc>
                <a:spcPct val="100000"/>
              </a:lnSpc>
              <a:defRPr lang="en-US" sz="1400" dirty="0"/>
            </a:pPr>
            <a:r>
              <a:rPr lang="en-US" sz="1600" i="1" dirty="0">
                <a:solidFill>
                  <a:schemeClr val="bg1"/>
                </a:solidFill>
              </a:rPr>
              <a:t>service desk instance with native terminology and modules  </a:t>
            </a:r>
          </a:p>
        </p:txBody>
      </p:sp>
      <p:pic>
        <p:nvPicPr>
          <p:cNvPr id="7" name="Picture 6"/>
          <p:cNvPicPr>
            <a:picLocks noChangeAspect="1"/>
          </p:cNvPicPr>
          <p:nvPr/>
        </p:nvPicPr>
        <p:blipFill>
          <a:blip r:embed="rId3"/>
          <a:stretch>
            <a:fillRect/>
          </a:stretch>
        </p:blipFill>
        <p:spPr>
          <a:xfrm>
            <a:off x="7916224" y="4660906"/>
            <a:ext cx="952500" cy="2221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955230" y="687697"/>
            <a:ext cx="7238009" cy="4453431"/>
            <a:chOff x="993330" y="687697"/>
            <a:chExt cx="7238009" cy="4453431"/>
          </a:xfrm>
        </p:grpSpPr>
        <p:pic>
          <p:nvPicPr>
            <p:cNvPr id="3" name="Picture 2"/>
            <p:cNvPicPr>
              <a:picLocks noChangeAspect="1"/>
            </p:cNvPicPr>
            <p:nvPr/>
          </p:nvPicPr>
          <p:blipFill>
            <a:blip r:embed="rId3"/>
            <a:stretch>
              <a:fillRect/>
            </a:stretch>
          </p:blipFill>
          <p:spPr>
            <a:xfrm>
              <a:off x="7451632" y="953290"/>
              <a:ext cx="779706" cy="626041"/>
            </a:xfrm>
            <a:prstGeom prst="rect">
              <a:avLst/>
            </a:prstGeom>
          </p:spPr>
        </p:pic>
        <p:sp>
          <p:nvSpPr>
            <p:cNvPr id="4" name="TextBox 3"/>
            <p:cNvSpPr txBox="1"/>
            <p:nvPr/>
          </p:nvSpPr>
          <p:spPr>
            <a:xfrm>
              <a:off x="3517057" y="1309451"/>
              <a:ext cx="4714282" cy="2827025"/>
            </a:xfrm>
            <a:prstGeom prst="rect">
              <a:avLst/>
            </a:prstGeom>
          </p:spPr>
          <p:txBody>
            <a:bodyPr vert="horz" lIns="95250" tIns="47625" rIns="95250" bIns="47625" rtlCol="0" anchor="ctr">
              <a:spAutoFit/>
            </a:bodyPr>
            <a:lstStyle/>
            <a:p>
              <a:pPr algn="l">
                <a:lnSpc>
                  <a:spcPct val="100000"/>
                </a:lnSpc>
                <a:spcAft>
                  <a:spcPts val="750"/>
                </a:spcAft>
                <a:defRPr lang="en-US" sz="1400" dirty="0"/>
              </a:pPr>
              <a:r>
                <a:rPr lang="en-US" sz="1600" i="1" dirty="0">
                  <a:solidFill>
                    <a:schemeClr val="bg1"/>
                  </a:solidFill>
                  <a:latin typeface="Roboto"/>
                </a:rPr>
                <a:t>Having separate service desk instances for IT, facilities and records allows us to track the issues separately while giving us access to the other departments' resources. With the new version of ServiceDesk Plus, we feel like the firm's support and administration departments are working together to provide assistance. I love that it's customizable, easy to use and available at a great price.  </a:t>
              </a:r>
            </a:p>
            <a:p>
              <a:pPr algn="l">
                <a:lnSpc>
                  <a:spcPct val="100000"/>
                </a:lnSpc>
                <a:defRPr lang="en-US" sz="1400" dirty="0"/>
              </a:pPr>
              <a:r>
                <a:rPr lang="en-US" sz="1500" i="1" dirty="0">
                  <a:solidFill>
                    <a:srgbClr val="52A9C8"/>
                  </a:solidFill>
                  <a:latin typeface="Roboto-medium"/>
                </a:rPr>
                <a:t>Beverley </a:t>
              </a:r>
              <a:r>
                <a:rPr lang="en-US" sz="1500" i="1" dirty="0" err="1">
                  <a:solidFill>
                    <a:srgbClr val="52A9C8"/>
                  </a:solidFill>
                  <a:latin typeface="Roboto-medium"/>
                </a:rPr>
                <a:t>Seche</a:t>
              </a:r>
              <a:r>
                <a:rPr lang="en-US" sz="1500" i="1" dirty="0">
                  <a:solidFill>
                    <a:srgbClr val="52A9C8"/>
                  </a:solidFill>
                  <a:latin typeface="Roboto-medium"/>
                </a:rPr>
                <a:t>, </a:t>
              </a:r>
            </a:p>
            <a:p>
              <a:pPr algn="l">
                <a:lnSpc>
                  <a:spcPct val="100000"/>
                </a:lnSpc>
                <a:defRPr lang="en-US" sz="1400" dirty="0"/>
              </a:pPr>
              <a:r>
                <a:rPr lang="en-US" sz="1200" i="1" dirty="0">
                  <a:solidFill>
                    <a:srgbClr val="52A9C8"/>
                  </a:solidFill>
                  <a:latin typeface="Roboto"/>
                </a:rPr>
                <a:t>Network Administrator at Stark &amp; Stark, Attorneys at Law.  </a:t>
              </a:r>
            </a:p>
          </p:txBody>
        </p:sp>
        <p:pic>
          <p:nvPicPr>
            <p:cNvPr id="5" name="Picture 4"/>
            <p:cNvPicPr>
              <a:picLocks noChangeAspect="1"/>
            </p:cNvPicPr>
            <p:nvPr/>
          </p:nvPicPr>
          <p:blipFill>
            <a:blip r:embed="rId4"/>
            <a:stretch>
              <a:fillRect/>
            </a:stretch>
          </p:blipFill>
          <p:spPr>
            <a:xfrm>
              <a:off x="993330" y="687697"/>
              <a:ext cx="2207273" cy="4453431"/>
            </a:xfrm>
            <a:prstGeom prst="rect">
              <a:avLst/>
            </a:prstGeom>
          </p:spPr>
        </p:pic>
      </p:grpSp>
      <p:pic>
        <p:nvPicPr>
          <p:cNvPr id="6" name="Picture 5"/>
          <p:cNvPicPr>
            <a:picLocks noChangeAspect="1"/>
          </p:cNvPicPr>
          <p:nvPr/>
        </p:nvPicPr>
        <p:blipFill>
          <a:blip r:embed="rId5"/>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99064"/>
            <a:ext cx="9144000" cy="381000"/>
          </a:xfrm>
          <a:prstGeom prst="rect">
            <a:avLst/>
          </a:prstGeom>
        </p:spPr>
        <p:txBody>
          <a:bodyPr vert="horz" lIns="95250" tIns="47625" rIns="95250" bIns="47625" rtlCol="0" anchor="ctr">
            <a:spAutoFit/>
          </a:bodyPr>
          <a:lstStyle/>
          <a:p>
            <a:pPr algn="ctr">
              <a:defRPr lang="en-US" sz="1400" dirty="0"/>
            </a:pPr>
            <a:r>
              <a:rPr lang="en-US" sz="5000" b="1" i="1" dirty="0">
                <a:solidFill>
                  <a:schemeClr val="bg1"/>
                </a:solidFill>
                <a:latin typeface="Roboto"/>
              </a:rPr>
              <a:t>Thank you</a:t>
            </a:r>
          </a:p>
        </p:txBody>
      </p:sp>
      <p:pic>
        <p:nvPicPr>
          <p:cNvPr id="3" name="Picture 2"/>
          <p:cNvPicPr>
            <a:picLocks noChangeAspect="1"/>
          </p:cNvPicPr>
          <p:nvPr/>
        </p:nvPicPr>
        <p:blipFill>
          <a:blip r:embed="rId3"/>
          <a:stretch>
            <a:fillRect/>
          </a:stretch>
        </p:blipFill>
        <p:spPr>
          <a:xfrm>
            <a:off x="8396091" y="4044903"/>
            <a:ext cx="303535" cy="303535"/>
          </a:xfrm>
          <a:prstGeom prst="rect">
            <a:avLst/>
          </a:prstGeom>
        </p:spPr>
      </p:pic>
      <p:sp>
        <p:nvSpPr>
          <p:cNvPr id="4" name="TextBox 3"/>
          <p:cNvSpPr txBox="1"/>
          <p:nvPr/>
        </p:nvSpPr>
        <p:spPr>
          <a:xfrm>
            <a:off x="6493619" y="4006171"/>
            <a:ext cx="1905000" cy="381000"/>
          </a:xfrm>
          <a:prstGeom prst="rect">
            <a:avLst/>
          </a:prstGeom>
        </p:spPr>
        <p:txBody>
          <a:bodyPr vert="horz" lIns="95250" tIns="47625" rIns="95250" bIns="47625" rtlCol="0" anchor="ctr">
            <a:spAutoFit/>
          </a:bodyPr>
          <a:lstStyle/>
          <a:p>
            <a:pPr algn="r">
              <a:defRPr lang="en-US" sz="1400" dirty="0"/>
            </a:pPr>
            <a:r>
              <a:rPr lang="en-US" sz="1200" i="1" dirty="0" err="1">
                <a:solidFill>
                  <a:srgbClr val="79D0E4"/>
                </a:solidFill>
                <a:latin typeface="Roboto"/>
              </a:rPr>
              <a:t>me_itsm</a:t>
            </a:r>
          </a:p>
        </p:txBody>
      </p:sp>
      <p:pic>
        <p:nvPicPr>
          <p:cNvPr id="5" name="Picture 4"/>
          <p:cNvPicPr>
            <a:picLocks noChangeAspect="1"/>
          </p:cNvPicPr>
          <p:nvPr/>
        </p:nvPicPr>
        <p:blipFill>
          <a:blip r:embed="rId4"/>
          <a:stretch>
            <a:fillRect/>
          </a:stretch>
        </p:blipFill>
        <p:spPr>
          <a:xfrm>
            <a:off x="8398619" y="4363872"/>
            <a:ext cx="323059" cy="323059"/>
          </a:xfrm>
          <a:prstGeom prst="rect">
            <a:avLst/>
          </a:prstGeom>
        </p:spPr>
      </p:pic>
      <p:sp>
        <p:nvSpPr>
          <p:cNvPr id="6" name="TextBox 5"/>
          <p:cNvSpPr txBox="1"/>
          <p:nvPr/>
        </p:nvSpPr>
        <p:spPr>
          <a:xfrm>
            <a:off x="6015868" y="4334902"/>
            <a:ext cx="2382751" cy="381000"/>
          </a:xfrm>
          <a:prstGeom prst="rect">
            <a:avLst/>
          </a:prstGeom>
        </p:spPr>
        <p:txBody>
          <a:bodyPr vert="horz" lIns="95250" tIns="47625" rIns="95250" bIns="47625" rtlCol="0" anchor="ctr">
            <a:spAutoFit/>
          </a:bodyPr>
          <a:lstStyle/>
          <a:p>
            <a:pPr algn="r">
              <a:defRPr lang="en-US" sz="1400" dirty="0"/>
            </a:pPr>
            <a:r>
              <a:rPr lang="en-US" sz="1200" i="1" dirty="0" err="1">
                <a:solidFill>
                  <a:srgbClr val="79D0E4"/>
                </a:solidFill>
                <a:latin typeface="Roboto"/>
              </a:rPr>
              <a:t>facebook</a:t>
            </a:r>
            <a:r>
              <a:rPr lang="en-US" sz="1200" i="1" dirty="0">
                <a:solidFill>
                  <a:srgbClr val="79D0E4"/>
                </a:solidFill>
                <a:latin typeface="Roboto"/>
              </a:rPr>
              <a:t>.com/</a:t>
            </a:r>
            <a:r>
              <a:rPr lang="en-US" sz="1200" i="1" dirty="0" err="1">
                <a:solidFill>
                  <a:srgbClr val="79D0E4"/>
                </a:solidFill>
                <a:latin typeface="Roboto"/>
              </a:rPr>
              <a:t>servicedeskplus</a:t>
            </a:r>
          </a:p>
        </p:txBody>
      </p:sp>
      <p:sp>
        <p:nvSpPr>
          <p:cNvPr id="7" name="TextBox 6"/>
          <p:cNvSpPr txBox="1"/>
          <p:nvPr/>
        </p:nvSpPr>
        <p:spPr>
          <a:xfrm>
            <a:off x="3128132" y="2618228"/>
            <a:ext cx="2887735" cy="381000"/>
          </a:xfrm>
          <a:prstGeom prst="rect">
            <a:avLst/>
          </a:prstGeom>
        </p:spPr>
        <p:txBody>
          <a:bodyPr vert="horz" lIns="95250" tIns="47625" rIns="95250" bIns="47625" rtlCol="0" anchor="ctr">
            <a:spAutoFit/>
          </a:bodyPr>
          <a:lstStyle/>
          <a:p>
            <a:pPr algn="ctr">
              <a:lnSpc>
                <a:spcPct val="125000"/>
              </a:lnSpc>
              <a:defRPr lang="en-US" sz="1400" dirty="0"/>
            </a:pPr>
            <a:r>
              <a:rPr lang="en-US" sz="1700" i="1" dirty="0">
                <a:solidFill>
                  <a:srgbClr val="79D0E4"/>
                </a:solidFill>
                <a:latin typeface="Roboto"/>
              </a:rPr>
              <a:t>www.</a:t>
            </a:r>
            <a:r>
              <a:rPr lang="en-US" sz="1700" i="1" dirty="0" err="1">
                <a:solidFill>
                  <a:srgbClr val="79D0E4"/>
                </a:solidFill>
                <a:latin typeface="Roboto"/>
              </a:rPr>
              <a:t>servicedeskplus</a:t>
            </a:r>
            <a:r>
              <a:rPr lang="en-US" sz="1700" i="1" dirty="0">
                <a:solidFill>
                  <a:srgbClr val="79D0E4"/>
                </a:solidFill>
                <a:latin typeface="Roboto"/>
              </a:rPr>
              <a:t>.com</a:t>
            </a:r>
          </a:p>
          <a:p>
            <a:pPr algn="ctr">
              <a:lnSpc>
                <a:spcPct val="125000"/>
              </a:lnSpc>
              <a:defRPr lang="en-US" sz="1400" dirty="0"/>
            </a:pPr>
            <a:r>
              <a:rPr lang="en-US" sz="1200" i="1" dirty="0">
                <a:solidFill>
                  <a:srgbClr val="79D0E4"/>
                </a:solidFill>
                <a:latin typeface="Roboto"/>
              </a:rPr>
              <a:t>hello@</a:t>
            </a:r>
            <a:r>
              <a:rPr lang="en-US" sz="1200" i="1" dirty="0" err="1">
                <a:solidFill>
                  <a:srgbClr val="79D0E4"/>
                </a:solidFill>
                <a:latin typeface="Roboto"/>
              </a:rPr>
              <a:t>servicedeskplus</a:t>
            </a:r>
            <a:r>
              <a:rPr lang="en-US" sz="1200" i="1" dirty="0">
                <a:solidFill>
                  <a:srgbClr val="79D0E4"/>
                </a:solidFill>
                <a:latin typeface="Roboto"/>
              </a:rPr>
              <a:t>.com</a:t>
            </a: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3666"/>
            <a:ext cx="5710257" cy="2805962"/>
          </a:xfrm>
          <a:prstGeom prst="rect">
            <a:avLst/>
          </a:prstGeom>
          <a:solidFill>
            <a:srgbClr val="005283"/>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3" name="TextBox 2"/>
          <p:cNvSpPr txBox="1"/>
          <p:nvPr/>
        </p:nvSpPr>
        <p:spPr>
          <a:xfrm>
            <a:off x="739867" y="1763666"/>
            <a:ext cx="4283218" cy="2805962"/>
          </a:xfrm>
          <a:prstGeom prst="rect">
            <a:avLst/>
          </a:prstGeom>
        </p:spPr>
        <p:txBody>
          <a:bodyPr vert="horz" lIns="95250" tIns="47625" rIns="95250" bIns="47625" rtlCol="0" anchor="ctr">
            <a:spAutoFit/>
          </a:bodyPr>
          <a:lstStyle/>
          <a:p>
            <a:pPr marL="0" indent="0" algn="l">
              <a:lnSpc>
                <a:spcPct val="100000"/>
              </a:lnSpc>
              <a:spcBef>
                <a:spcPts val="375"/>
              </a:spcBef>
              <a:spcAft>
                <a:spcPts val="375"/>
              </a:spcAft>
              <a:buFont typeface="Arial"/>
              <a:buNone/>
              <a:defRPr lang="en-US" sz="1400" dirty="0"/>
            </a:pPr>
            <a:r>
              <a:rPr lang="en-US" sz="1500" i="1" dirty="0">
                <a:solidFill>
                  <a:schemeClr val="bg1"/>
                </a:solidFill>
                <a:latin typeface="Roboto"/>
              </a:rPr>
              <a:t>Reference frameworks and standards              like </a:t>
            </a:r>
            <a:r>
              <a:rPr lang="en-US" sz="1500" i="1" dirty="0" err="1">
                <a:solidFill>
                  <a:schemeClr val="bg1"/>
                </a:solidFill>
                <a:latin typeface="Roboto"/>
              </a:rPr>
              <a:t>ITIL</a:t>
            </a:r>
            <a:r>
              <a:rPr lang="en-US" sz="1500" i="1" dirty="0">
                <a:solidFill>
                  <a:schemeClr val="bg1"/>
                </a:solidFill>
                <a:latin typeface="Roboto"/>
              </a:rPr>
              <a:t>, </a:t>
            </a:r>
            <a:r>
              <a:rPr lang="en-US" sz="1500" i="1" dirty="0" err="1">
                <a:solidFill>
                  <a:schemeClr val="bg1"/>
                </a:solidFill>
                <a:latin typeface="Roboto"/>
              </a:rPr>
              <a:t>COBIT</a:t>
            </a:r>
            <a:r>
              <a:rPr lang="en-US" sz="1500" i="1" dirty="0">
                <a:solidFill>
                  <a:schemeClr val="bg1"/>
                </a:solidFill>
                <a:latin typeface="Roboto"/>
              </a:rPr>
              <a:t>, ISO/ICE 2000 </a:t>
            </a:r>
          </a:p>
          <a:p>
            <a:pPr marL="0" indent="0" algn="l">
              <a:lnSpc>
                <a:spcPct val="100000"/>
              </a:lnSpc>
              <a:spcBef>
                <a:spcPts val="375"/>
              </a:spcBef>
              <a:spcAft>
                <a:spcPts val="375"/>
              </a:spcAft>
              <a:buFont typeface="Arial"/>
              <a:buNone/>
              <a:defRPr lang="en-US" sz="1400" dirty="0"/>
            </a:pPr>
            <a:r>
              <a:rPr lang="en-US" sz="1500" i="1" dirty="0">
                <a:solidFill>
                  <a:schemeClr val="bg1"/>
                </a:solidFill>
                <a:latin typeface="Roboto"/>
              </a:rPr>
              <a:t>Emphasis on </a:t>
            </a:r>
            <a:r>
              <a:rPr lang="en-US" sz="1500" i="1" dirty="0" err="1">
                <a:solidFill>
                  <a:schemeClr val="bg1"/>
                </a:solidFill>
                <a:latin typeface="Roboto"/>
              </a:rPr>
              <a:t>self-service</a:t>
            </a:r>
            <a:r>
              <a:rPr lang="en-US" sz="1500" i="1" dirty="0">
                <a:solidFill>
                  <a:schemeClr val="bg1"/>
                </a:solidFill>
                <a:latin typeface="Roboto"/>
              </a:rPr>
              <a:t>   </a:t>
            </a:r>
          </a:p>
          <a:p>
            <a:pPr marL="0" indent="0" algn="l">
              <a:lnSpc>
                <a:spcPct val="100000"/>
              </a:lnSpc>
              <a:spcBef>
                <a:spcPts val="375"/>
              </a:spcBef>
              <a:spcAft>
                <a:spcPts val="375"/>
              </a:spcAft>
              <a:buFont typeface="Arial"/>
              <a:buNone/>
              <a:defRPr lang="en-US" sz="1400" dirty="0"/>
            </a:pPr>
            <a:r>
              <a:rPr lang="en-US" sz="1500" i="1" dirty="0">
                <a:solidFill>
                  <a:schemeClr val="bg1"/>
                </a:solidFill>
                <a:latin typeface="Roboto"/>
              </a:rPr>
              <a:t>Automated processes and workflows   </a:t>
            </a:r>
          </a:p>
          <a:p>
            <a:pPr marL="0" indent="0" algn="l">
              <a:lnSpc>
                <a:spcPct val="100000"/>
              </a:lnSpc>
              <a:spcBef>
                <a:spcPts val="375"/>
              </a:spcBef>
              <a:spcAft>
                <a:spcPts val="375"/>
              </a:spcAft>
              <a:buFont typeface="Arial"/>
              <a:buNone/>
              <a:defRPr lang="en-US" sz="1400" dirty="0"/>
            </a:pPr>
            <a:r>
              <a:rPr lang="en-US" sz="1500" i="1" dirty="0" err="1">
                <a:solidFill>
                  <a:schemeClr val="bg1"/>
                </a:solidFill>
                <a:latin typeface="Roboto"/>
              </a:rPr>
              <a:t>Metrics-driven</a:t>
            </a:r>
            <a:r>
              <a:rPr lang="en-US" sz="1500" i="1" dirty="0">
                <a:solidFill>
                  <a:schemeClr val="bg1"/>
                </a:solidFill>
                <a:latin typeface="Roboto"/>
              </a:rPr>
              <a:t> visibility and insights into operations and customer experience   </a:t>
            </a:r>
          </a:p>
          <a:p>
            <a:pPr marL="0" indent="0" algn="l">
              <a:lnSpc>
                <a:spcPct val="100000"/>
              </a:lnSpc>
              <a:spcBef>
                <a:spcPts val="375"/>
              </a:spcBef>
              <a:spcAft>
                <a:spcPts val="375"/>
              </a:spcAft>
              <a:buFont typeface="Arial"/>
              <a:buNone/>
              <a:defRPr lang="en-US" sz="1400" dirty="0"/>
            </a:pPr>
            <a:r>
              <a:rPr lang="en-US" sz="1500" i="1" dirty="0">
                <a:solidFill>
                  <a:schemeClr val="bg1"/>
                </a:solidFill>
                <a:latin typeface="Roboto"/>
              </a:rPr>
              <a:t>Technology adoption for service management functions  </a:t>
            </a:r>
          </a:p>
        </p:txBody>
      </p:sp>
      <p:sp>
        <p:nvSpPr>
          <p:cNvPr id="4" name="TextBox 3"/>
          <p:cNvSpPr txBox="1"/>
          <p:nvPr/>
        </p:nvSpPr>
        <p:spPr>
          <a:xfrm>
            <a:off x="3887" y="0"/>
            <a:ext cx="9136224" cy="1819038"/>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black"/>
              </a:rPr>
              <a:t>But they have differences </a:t>
            </a:r>
          </a:p>
          <a:p>
            <a:pPr marL="0" indent="0" algn="ctr">
              <a:buClr>
                <a:schemeClr val="accent1"/>
              </a:buClr>
              <a:buNone/>
              <a:defRPr lang="en-US" sz="1400" dirty="0"/>
            </a:pPr>
            <a:r>
              <a:rPr lang="en-US" sz="3400" b="1" i="1" dirty="0">
                <a:solidFill>
                  <a:schemeClr val="bg1"/>
                </a:solidFill>
                <a:latin typeface="Roboto-black"/>
              </a:rPr>
              <a:t>in service delivery</a:t>
            </a:r>
          </a:p>
        </p:txBody>
      </p:sp>
      <p:sp>
        <p:nvSpPr>
          <p:cNvPr id="5" name="Rectangle 4"/>
          <p:cNvSpPr/>
          <p:nvPr/>
        </p:nvSpPr>
        <p:spPr>
          <a:xfrm>
            <a:off x="7436614" y="1763666"/>
            <a:ext cx="1707385" cy="2805962"/>
          </a:xfrm>
          <a:prstGeom prst="rect">
            <a:avLst/>
          </a:prstGeom>
          <a:solidFill>
            <a:srgbClr val="217EB3"/>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6" name="Rectangle 5"/>
          <p:cNvSpPr/>
          <p:nvPr/>
        </p:nvSpPr>
        <p:spPr>
          <a:xfrm>
            <a:off x="5710257" y="1763666"/>
            <a:ext cx="1726356" cy="2805962"/>
          </a:xfrm>
          <a:prstGeom prst="rect">
            <a:avLst/>
          </a:prstGeom>
          <a:solidFill>
            <a:srgbClr val="D45B25"/>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7" name="TextBox 6"/>
          <p:cNvSpPr txBox="1"/>
          <p:nvPr/>
        </p:nvSpPr>
        <p:spPr>
          <a:xfrm>
            <a:off x="7446099" y="2056649"/>
            <a:ext cx="1697900" cy="501584"/>
          </a:xfrm>
          <a:prstGeom prst="rect">
            <a:avLst/>
          </a:prstGeom>
        </p:spPr>
        <p:txBody>
          <a:bodyPr vert="horz" lIns="95250" tIns="47625" rIns="95250" bIns="47625" rtlCol="0" anchor="ctr">
            <a:spAutoFit/>
          </a:bodyPr>
          <a:lstStyle/>
          <a:p>
            <a:pPr algn="ctr">
              <a:defRPr lang="en-US" sz="1400" dirty="0"/>
            </a:pPr>
            <a:r>
              <a:rPr lang="en-US" sz="1600" i="1" dirty="0">
                <a:solidFill>
                  <a:schemeClr val="bg1"/>
                </a:solidFill>
                <a:latin typeface="Roboto-medium"/>
              </a:rPr>
              <a:t>Service management in </a:t>
            </a:r>
          </a:p>
          <a:p>
            <a:pPr algn="ctr">
              <a:defRPr lang="en-US" sz="1400" dirty="0"/>
            </a:pPr>
            <a:r>
              <a:rPr lang="en-US" sz="1600" b="1" i="1" dirty="0" err="1">
                <a:solidFill>
                  <a:schemeClr val="bg1"/>
                </a:solidFill>
                <a:latin typeface="Roboto"/>
              </a:rPr>
              <a:t>non-IT</a:t>
            </a:r>
            <a:r>
              <a:rPr lang="en-US" sz="1600" b="1" i="1" dirty="0">
                <a:solidFill>
                  <a:schemeClr val="bg1"/>
                </a:solidFill>
                <a:latin typeface="Roboto"/>
              </a:rPr>
              <a:t> teams</a:t>
            </a:r>
          </a:p>
        </p:txBody>
      </p:sp>
      <p:sp>
        <p:nvSpPr>
          <p:cNvPr id="8" name="TextBox 7"/>
          <p:cNvSpPr txBox="1"/>
          <p:nvPr/>
        </p:nvSpPr>
        <p:spPr>
          <a:xfrm>
            <a:off x="5719742" y="2071707"/>
            <a:ext cx="1716871" cy="547667"/>
          </a:xfrm>
          <a:prstGeom prst="rect">
            <a:avLst/>
          </a:prstGeom>
        </p:spPr>
        <p:txBody>
          <a:bodyPr vert="horz" lIns="95250" tIns="47625" rIns="95250" bIns="47625" rtlCol="0" anchor="ctr">
            <a:spAutoFit/>
          </a:bodyPr>
          <a:lstStyle/>
          <a:p>
            <a:pPr algn="ctr">
              <a:defRPr lang="en-US" sz="1400" dirty="0"/>
            </a:pPr>
            <a:r>
              <a:rPr lang="en-US" sz="1600" i="1" dirty="0">
                <a:solidFill>
                  <a:schemeClr val="bg1"/>
                </a:solidFill>
                <a:latin typeface="Roboto-medium"/>
              </a:rPr>
              <a:t>Service management in </a:t>
            </a:r>
          </a:p>
          <a:p>
            <a:pPr algn="ctr">
              <a:defRPr lang="en-US" sz="1400" dirty="0"/>
            </a:pPr>
            <a:r>
              <a:rPr lang="en-US" sz="1600" b="1" i="1" dirty="0">
                <a:solidFill>
                  <a:schemeClr val="bg1"/>
                </a:solidFill>
                <a:latin typeface="Roboto"/>
              </a:rPr>
              <a:t>IT teams</a:t>
            </a:r>
          </a:p>
        </p:txBody>
      </p:sp>
      <p:sp>
        <p:nvSpPr>
          <p:cNvPr id="9" name="Oval 8"/>
          <p:cNvSpPr/>
          <p:nvPr/>
        </p:nvSpPr>
        <p:spPr>
          <a:xfrm>
            <a:off x="569128" y="21162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0" name="Oval 9"/>
          <p:cNvSpPr/>
          <p:nvPr/>
        </p:nvSpPr>
        <p:spPr>
          <a:xfrm>
            <a:off x="569128" y="268225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1" name="Oval 10"/>
          <p:cNvSpPr/>
          <p:nvPr/>
        </p:nvSpPr>
        <p:spPr>
          <a:xfrm>
            <a:off x="571500" y="3021836"/>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2" name="Oval 11"/>
          <p:cNvSpPr/>
          <p:nvPr/>
        </p:nvSpPr>
        <p:spPr>
          <a:xfrm>
            <a:off x="580985" y="335319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3" name="Oval 12"/>
          <p:cNvSpPr/>
          <p:nvPr/>
        </p:nvSpPr>
        <p:spPr>
          <a:xfrm>
            <a:off x="569128" y="3914775"/>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pic>
        <p:nvPicPr>
          <p:cNvPr id="14" name="Picture 13"/>
          <p:cNvPicPr>
            <a:picLocks noChangeAspect="1"/>
          </p:cNvPicPr>
          <p:nvPr/>
        </p:nvPicPr>
        <p:blipFill>
          <a:blip r:embed="rId3"/>
          <a:stretch>
            <a:fillRect/>
          </a:stretch>
        </p:blipFill>
        <p:spPr>
          <a:xfrm>
            <a:off x="5984192" y="3040787"/>
            <a:ext cx="1178487" cy="1107429"/>
          </a:xfrm>
          <a:prstGeom prst="rect">
            <a:avLst/>
          </a:prstGeom>
        </p:spPr>
      </p:pic>
      <p:pic>
        <p:nvPicPr>
          <p:cNvPr id="15" name="Picture 14"/>
          <p:cNvPicPr>
            <a:picLocks noChangeAspect="1"/>
          </p:cNvPicPr>
          <p:nvPr/>
        </p:nvPicPr>
        <p:blipFill>
          <a:blip r:embed="rId4"/>
          <a:stretch>
            <a:fillRect/>
          </a:stretch>
        </p:blipFill>
        <p:spPr>
          <a:xfrm>
            <a:off x="7693040" y="3021727"/>
            <a:ext cx="1194532" cy="1122506"/>
          </a:xfrm>
          <a:prstGeom prst="rect">
            <a:avLst/>
          </a:prstGeom>
        </p:spPr>
      </p:pic>
      <p:pic>
        <p:nvPicPr>
          <p:cNvPr id="16" name="Picture 15"/>
          <p:cNvPicPr>
            <a:picLocks noChangeAspect="1"/>
          </p:cNvPicPr>
          <p:nvPr/>
        </p:nvPicPr>
        <p:blipFill>
          <a:blip r:embed="rId5"/>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076466"/>
          </a:xfrm>
          <a:prstGeom prst="rect">
            <a:avLst/>
          </a:prstGeom>
        </p:spPr>
        <p:txBody>
          <a:bodyPr vert="horz" lIns="95250" tIns="47625" rIns="95250" bIns="47625" rtlCol="0" anchor="ctr">
            <a:spAutoFit/>
          </a:bodyPr>
          <a:lstStyle/>
          <a:p>
            <a:pPr marL="0" indent="0" algn="ctr">
              <a:buClr>
                <a:schemeClr val="accent1"/>
              </a:buClr>
              <a:buNone/>
              <a:defRPr lang="en-US" sz="1400" dirty="0"/>
            </a:pPr>
            <a:endParaRPr lang="en-US" sz="3000" dirty="0">
              <a:latin typeface="Raleway-medium"/>
            </a:endParaRPr>
          </a:p>
        </p:txBody>
      </p:sp>
      <p:sp>
        <p:nvSpPr>
          <p:cNvPr id="3" name="TextBox 2"/>
          <p:cNvSpPr txBox="1"/>
          <p:nvPr/>
        </p:nvSpPr>
        <p:spPr>
          <a:xfrm>
            <a:off x="351278" y="1984836"/>
            <a:ext cx="3860589" cy="1171456"/>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Because they look like this</a:t>
            </a:r>
          </a:p>
        </p:txBody>
      </p:sp>
      <p:pic>
        <p:nvPicPr>
          <p:cNvPr id="4" name="Picture 3"/>
          <p:cNvPicPr>
            <a:picLocks noChangeAspect="1"/>
          </p:cNvPicPr>
          <p:nvPr/>
        </p:nvPicPr>
        <p:blipFill>
          <a:blip r:embed="rId3"/>
          <a:stretch>
            <a:fillRect/>
          </a:stretch>
        </p:blipFill>
        <p:spPr>
          <a:xfrm>
            <a:off x="4442453" y="450451"/>
            <a:ext cx="3708962" cy="4240225"/>
          </a:xfrm>
          <a:prstGeom prst="rect">
            <a:avLst/>
          </a:prstGeom>
        </p:spPr>
      </p:pic>
      <p:pic>
        <p:nvPicPr>
          <p:cNvPr id="5" name="Picture 4"/>
          <p:cNvPicPr>
            <a:picLocks noChangeAspect="1"/>
          </p:cNvPicPr>
          <p:nvPr/>
        </p:nvPicPr>
        <p:blipFill>
          <a:blip r:embed="rId4"/>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7075742" y="1499940"/>
            <a:ext cx="952055" cy="952055"/>
            <a:chOff x="1102639" y="1640275"/>
            <a:chExt cx="1143000" cy="1143000"/>
          </a:xfrm>
        </p:grpSpPr>
        <p:sp>
          <p:nvSpPr>
            <p:cNvPr id="3" name="Oval 2"/>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4" name="Oval 3"/>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5" name="Group 4"/>
          <p:cNvGrpSpPr>
            <a:grpSpLocks noChangeAspect="1"/>
          </p:cNvGrpSpPr>
          <p:nvPr/>
        </p:nvGrpSpPr>
        <p:grpSpPr>
          <a:xfrm>
            <a:off x="4715705" y="1523841"/>
            <a:ext cx="952055" cy="952055"/>
            <a:chOff x="1102639" y="1640275"/>
            <a:chExt cx="1143000" cy="1143000"/>
          </a:xfrm>
        </p:grpSpPr>
        <p:sp>
          <p:nvSpPr>
            <p:cNvPr id="6" name="Oval 5"/>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7" name="Oval 6"/>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8" name="Group 7"/>
          <p:cNvGrpSpPr>
            <a:grpSpLocks noChangeAspect="1"/>
          </p:cNvGrpSpPr>
          <p:nvPr/>
        </p:nvGrpSpPr>
        <p:grpSpPr>
          <a:xfrm>
            <a:off x="2675681" y="1523841"/>
            <a:ext cx="952055" cy="952055"/>
            <a:chOff x="1102639" y="1640275"/>
            <a:chExt cx="1143000" cy="1143000"/>
          </a:xfrm>
        </p:grpSpPr>
        <p:sp>
          <p:nvSpPr>
            <p:cNvPr id="9" name="Oval 8"/>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0" name="Oval 9"/>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11" name="Group 10"/>
          <p:cNvGrpSpPr>
            <a:grpSpLocks noChangeAspect="1"/>
          </p:cNvGrpSpPr>
          <p:nvPr/>
        </p:nvGrpSpPr>
        <p:grpSpPr>
          <a:xfrm>
            <a:off x="635658" y="1509425"/>
            <a:ext cx="952055" cy="952055"/>
            <a:chOff x="1102639" y="1640275"/>
            <a:chExt cx="1143000" cy="1143000"/>
          </a:xfrm>
        </p:grpSpPr>
        <p:sp>
          <p:nvSpPr>
            <p:cNvPr id="12" name="Oval 11"/>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3" name="Oval 12"/>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14" name="TextBox 13"/>
          <p:cNvSpPr txBox="1"/>
          <p:nvPr/>
        </p:nvSpPr>
        <p:spPr>
          <a:xfrm>
            <a:off x="0" y="0"/>
            <a:ext cx="9144000" cy="1411675"/>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And this leads to...</a:t>
            </a:r>
          </a:p>
        </p:txBody>
      </p:sp>
      <p:sp>
        <p:nvSpPr>
          <p:cNvPr id="15" name="TextBox 14"/>
          <p:cNvSpPr txBox="1"/>
          <p:nvPr/>
        </p:nvSpPr>
        <p:spPr>
          <a:xfrm>
            <a:off x="672830" y="2419350"/>
            <a:ext cx="1765570" cy="1447067"/>
          </a:xfrm>
          <a:prstGeom prst="rect">
            <a:avLst/>
          </a:prstGeom>
        </p:spPr>
        <p:txBody>
          <a:bodyPr vert="horz" lIns="95250" tIns="47625" rIns="95250" bIns="47625" rtlCol="0" anchor="ctr">
            <a:spAutoFit/>
          </a:bodyPr>
          <a:lstStyle/>
          <a:p>
            <a:pPr algn="l">
              <a:defRPr lang="en-US" sz="1400" dirty="0"/>
            </a:pPr>
            <a:r>
              <a:rPr lang="en-US" sz="1500" i="1" dirty="0">
                <a:solidFill>
                  <a:schemeClr val="bg1"/>
                </a:solidFill>
                <a:latin typeface="Roboto"/>
              </a:rPr>
              <a:t>Lack of standardization </a:t>
            </a:r>
          </a:p>
          <a:p>
            <a:pPr algn="l">
              <a:defRPr lang="en-US" sz="1400" dirty="0"/>
            </a:pPr>
            <a:r>
              <a:rPr lang="en-US" sz="1500" i="1" dirty="0">
                <a:solidFill>
                  <a:schemeClr val="bg1"/>
                </a:solidFill>
                <a:latin typeface="Roboto"/>
              </a:rPr>
              <a:t>of services </a:t>
            </a:r>
          </a:p>
          <a:p>
            <a:pPr algn="l">
              <a:defRPr lang="en-US" sz="1400" dirty="0"/>
            </a:pPr>
            <a:r>
              <a:rPr lang="en-US" sz="1500" i="1" dirty="0">
                <a:solidFill>
                  <a:schemeClr val="bg1"/>
                </a:solidFill>
                <a:latin typeface="Roboto"/>
              </a:rPr>
              <a:t>across different business functions </a:t>
            </a:r>
          </a:p>
        </p:txBody>
      </p:sp>
      <p:sp>
        <p:nvSpPr>
          <p:cNvPr id="16" name="TextBox 15"/>
          <p:cNvSpPr txBox="1"/>
          <p:nvPr/>
        </p:nvSpPr>
        <p:spPr>
          <a:xfrm>
            <a:off x="2667000" y="2571750"/>
            <a:ext cx="1760645" cy="1175426"/>
          </a:xfrm>
          <a:prstGeom prst="rect">
            <a:avLst/>
          </a:prstGeom>
        </p:spPr>
        <p:txBody>
          <a:bodyPr vert="horz" lIns="95250" tIns="47625" rIns="95250" bIns="47625" rtlCol="0" anchor="ctr">
            <a:spAutoFit/>
          </a:bodyPr>
          <a:lstStyle/>
          <a:p>
            <a:pPr algn="l">
              <a:defRPr lang="en-US" sz="1400" dirty="0"/>
            </a:pPr>
            <a:r>
              <a:rPr lang="en-US" sz="1500" i="1" dirty="0">
                <a:solidFill>
                  <a:schemeClr val="bg1"/>
                </a:solidFill>
                <a:latin typeface="Roboto"/>
              </a:rPr>
              <a:t>Disjointed </a:t>
            </a:r>
            <a:r>
              <a:rPr lang="en-US" sz="1500" i="1" dirty="0" err="1">
                <a:solidFill>
                  <a:schemeClr val="bg1"/>
                </a:solidFill>
                <a:latin typeface="Roboto"/>
              </a:rPr>
              <a:t>end-user</a:t>
            </a:r>
            <a:r>
              <a:rPr lang="en-US" sz="1500" i="1" dirty="0">
                <a:solidFill>
                  <a:schemeClr val="bg1"/>
                </a:solidFill>
                <a:latin typeface="Roboto"/>
              </a:rPr>
              <a:t> experience by dealing with multiple teams and apps</a:t>
            </a:r>
          </a:p>
        </p:txBody>
      </p:sp>
      <p:sp>
        <p:nvSpPr>
          <p:cNvPr id="17" name="TextBox 16"/>
          <p:cNvSpPr txBox="1"/>
          <p:nvPr/>
        </p:nvSpPr>
        <p:spPr>
          <a:xfrm>
            <a:off x="4715705" y="2514441"/>
            <a:ext cx="1765012" cy="1072232"/>
          </a:xfrm>
          <a:prstGeom prst="rect">
            <a:avLst/>
          </a:prstGeom>
        </p:spPr>
        <p:txBody>
          <a:bodyPr vert="horz" lIns="95250" tIns="47625" rIns="95250" bIns="47625" rtlCol="0" anchor="ctr">
            <a:spAutoFit/>
          </a:bodyPr>
          <a:lstStyle/>
          <a:p>
            <a:pPr algn="l">
              <a:defRPr lang="en-US" sz="1400" dirty="0"/>
            </a:pPr>
            <a:r>
              <a:rPr lang="en-US" sz="1500" i="1" dirty="0">
                <a:solidFill>
                  <a:schemeClr val="bg1"/>
                </a:solidFill>
                <a:latin typeface="Roboto"/>
              </a:rPr>
              <a:t>Disparate and redundant tools reflecting underlying silos  </a:t>
            </a:r>
          </a:p>
        </p:txBody>
      </p:sp>
      <p:sp>
        <p:nvSpPr>
          <p:cNvPr id="18" name="TextBox 17"/>
          <p:cNvSpPr txBox="1"/>
          <p:nvPr/>
        </p:nvSpPr>
        <p:spPr>
          <a:xfrm>
            <a:off x="7075742" y="3253659"/>
            <a:ext cx="1756023" cy="556569"/>
          </a:xfrm>
          <a:prstGeom prst="rect">
            <a:avLst/>
          </a:prstGeom>
        </p:spPr>
        <p:txBody>
          <a:bodyPr vert="horz" lIns="95250" tIns="47625" rIns="95250" bIns="47625" rtlCol="0" anchor="ctr">
            <a:spAutoFit/>
          </a:bodyPr>
          <a:lstStyle/>
          <a:p>
            <a:pPr algn="l">
              <a:defRPr lang="en-US" sz="1400" dirty="0"/>
            </a:pPr>
            <a:r>
              <a:rPr lang="en-US" sz="1500" i="1" dirty="0">
                <a:solidFill>
                  <a:schemeClr val="bg1"/>
                </a:solidFill>
                <a:latin typeface="Roboto"/>
              </a:rPr>
              <a:t>The investments into IT process, tools, and best practices that benefit the IT team not being extended to other teams</a:t>
            </a:r>
          </a:p>
        </p:txBody>
      </p:sp>
      <p:pic>
        <p:nvPicPr>
          <p:cNvPr id="19" name="Picture 18"/>
          <p:cNvPicPr>
            <a:picLocks noChangeAspect="1"/>
          </p:cNvPicPr>
          <p:nvPr/>
        </p:nvPicPr>
        <p:blipFill>
          <a:blip r:embed="rId2">
            <a:alphaModFix/>
            <a:biLevel thresh="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57391" y="1721674"/>
            <a:ext cx="508588" cy="508588"/>
          </a:xfrm>
          <a:prstGeom prst="rect">
            <a:avLst/>
          </a:prstGeom>
        </p:spPr>
      </p:pic>
      <p:pic>
        <p:nvPicPr>
          <p:cNvPr id="20" name="Picture 19"/>
          <p:cNvPicPr>
            <a:picLocks noChangeAspect="1"/>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959818" y="1767954"/>
            <a:ext cx="463829" cy="463829"/>
          </a:xfrm>
          <a:prstGeom prst="rect">
            <a:avLst/>
          </a:prstGeom>
        </p:spPr>
      </p:pic>
      <p:pic>
        <p:nvPicPr>
          <p:cNvPr id="21" name="Picture 20"/>
          <p:cNvPicPr>
            <a:picLocks noChangeAspect="1"/>
          </p:cNvPicPr>
          <p:nvPr/>
        </p:nvPicPr>
        <p:blipFill>
          <a:blip r:embed="rId6">
            <a:alphaModFix/>
            <a:biLevel thresh="50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7290951" y="1715149"/>
            <a:ext cx="521636" cy="521636"/>
          </a:xfrm>
          <a:prstGeom prst="rect">
            <a:avLst/>
          </a:prstGeom>
        </p:spPr>
      </p:pic>
      <p:cxnSp>
        <p:nvCxnSpPr>
          <p:cNvPr id="22" name="Straight Connector 21"/>
          <p:cNvCxnSpPr/>
          <p:nvPr/>
        </p:nvCxnSpPr>
        <p:spPr>
          <a:xfrm rot="10800000" flipV="1">
            <a:off x="7075742" y="2578804"/>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3" name="Straight Connector 22"/>
          <p:cNvCxnSpPr/>
          <p:nvPr/>
        </p:nvCxnSpPr>
        <p:spPr>
          <a:xfrm rot="10800000" flipV="1">
            <a:off x="4738485" y="2578804"/>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4" name="Straight Connector 23"/>
          <p:cNvCxnSpPr/>
          <p:nvPr/>
        </p:nvCxnSpPr>
        <p:spPr>
          <a:xfrm rot="10800000" flipV="1">
            <a:off x="2675681" y="2552700"/>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5" name="Straight Connector 24"/>
          <p:cNvCxnSpPr/>
          <p:nvPr/>
        </p:nvCxnSpPr>
        <p:spPr>
          <a:xfrm rot="10800000" flipV="1">
            <a:off x="658439" y="2581275"/>
            <a:ext cx="0" cy="1883163"/>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pic>
        <p:nvPicPr>
          <p:cNvPr id="26" name="Picture 25"/>
          <p:cNvPicPr>
            <a:picLocks noChangeAspect="1"/>
          </p:cNvPicPr>
          <p:nvPr/>
        </p:nvPicPr>
        <p:blipFill>
          <a:blip r:embed="rId8">
            <a:lum bright="100000" contrast="100000"/>
            <a:extLst>
              <a:ext uri="{FFF1F308-7314-4841-9EE2-9B14074B98AB}">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100000" contrast="100000"/>
                    </a14:imgEffect>
                  </a14:imgLayer>
                </a14:imgProps>
              </a:ext>
              <a:ext uri="{BD2E5DF7-6147-41BD-A518-C96474B6CB56}">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a:off x="2869919" y="1772844"/>
            <a:ext cx="563579" cy="454050"/>
          </a:xfrm>
          <a:prstGeom prst="rect">
            <a:avLst/>
          </a:prstGeom>
        </p:spPr>
      </p:pic>
      <p:pic>
        <p:nvPicPr>
          <p:cNvPr id="27" name="Picture 26"/>
          <p:cNvPicPr>
            <a:picLocks noChangeAspect="1"/>
          </p:cNvPicPr>
          <p:nvPr/>
        </p:nvPicPr>
        <p:blipFill>
          <a:blip r:embed="rId9"/>
          <a:stretch>
            <a:fillRect/>
          </a:stretch>
        </p:blipFill>
        <p:spPr>
          <a:xfrm>
            <a:off x="7916224" y="4660906"/>
            <a:ext cx="952500" cy="2221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6462032" y="1751251"/>
            <a:ext cx="1003647" cy="1003647"/>
            <a:chOff x="1102639" y="1640275"/>
            <a:chExt cx="1143000" cy="1143000"/>
          </a:xfrm>
        </p:grpSpPr>
        <p:sp>
          <p:nvSpPr>
            <p:cNvPr id="3" name="Oval 2"/>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4" name="Oval 3"/>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5" name="Group 4"/>
          <p:cNvGrpSpPr>
            <a:grpSpLocks noChangeAspect="1"/>
          </p:cNvGrpSpPr>
          <p:nvPr/>
        </p:nvGrpSpPr>
        <p:grpSpPr>
          <a:xfrm>
            <a:off x="3751506" y="1751251"/>
            <a:ext cx="1003647" cy="1003647"/>
            <a:chOff x="1102639" y="1640275"/>
            <a:chExt cx="1143000" cy="1143000"/>
          </a:xfrm>
        </p:grpSpPr>
        <p:sp>
          <p:nvSpPr>
            <p:cNvPr id="6" name="Oval 5"/>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7" name="Oval 6"/>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grpSp>
        <p:nvGrpSpPr>
          <p:cNvPr id="8" name="Group 7"/>
          <p:cNvGrpSpPr>
            <a:grpSpLocks noChangeAspect="1"/>
          </p:cNvGrpSpPr>
          <p:nvPr/>
        </p:nvGrpSpPr>
        <p:grpSpPr>
          <a:xfrm>
            <a:off x="1176726" y="1751251"/>
            <a:ext cx="1003647" cy="1003647"/>
            <a:chOff x="1102639" y="1640275"/>
            <a:chExt cx="1143000" cy="1143000"/>
          </a:xfrm>
        </p:grpSpPr>
        <p:sp>
          <p:nvSpPr>
            <p:cNvPr id="9" name="Oval 8"/>
            <p:cNvSpPr/>
            <p:nvPr/>
          </p:nvSpPr>
          <p:spPr>
            <a:xfrm>
              <a:off x="1102639" y="1640275"/>
              <a:ext cx="1143000" cy="1143000"/>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0" name="Oval 9"/>
            <p:cNvSpPr/>
            <p:nvPr/>
          </p:nvSpPr>
          <p:spPr>
            <a:xfrm>
              <a:off x="1164709" y="1700242"/>
              <a:ext cx="1009650" cy="100965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11" name="TextBox 10"/>
          <p:cNvSpPr txBox="1"/>
          <p:nvPr/>
        </p:nvSpPr>
        <p:spPr>
          <a:xfrm>
            <a:off x="0" y="0"/>
            <a:ext cx="9144000" cy="1408593"/>
          </a:xfrm>
          <a:prstGeom prst="rect">
            <a:avLst/>
          </a:prstGeom>
        </p:spPr>
        <p:txBody>
          <a:bodyPr vert="horz" lIns="95250" tIns="47625" rIns="95250" bIns="47625" rtlCol="0" anchor="ctr">
            <a:spAutoFit/>
          </a:bodyPr>
          <a:lstStyle/>
          <a:p>
            <a:pPr algn="ctr">
              <a:defRPr lang="en-US" sz="1400" dirty="0"/>
            </a:pPr>
            <a:r>
              <a:rPr lang="en-US" sz="3400" b="1" i="1" dirty="0">
                <a:solidFill>
                  <a:schemeClr val="bg1"/>
                </a:solidFill>
                <a:latin typeface="Roboto"/>
              </a:rPr>
              <a:t>But why are they different?</a:t>
            </a:r>
          </a:p>
        </p:txBody>
      </p:sp>
      <p:sp>
        <p:nvSpPr>
          <p:cNvPr id="12" name="TextBox 11"/>
          <p:cNvSpPr txBox="1"/>
          <p:nvPr/>
        </p:nvSpPr>
        <p:spPr>
          <a:xfrm>
            <a:off x="-9169" y="752475"/>
            <a:ext cx="9144000" cy="732753"/>
          </a:xfrm>
          <a:prstGeom prst="rect">
            <a:avLst/>
          </a:prstGeom>
        </p:spPr>
        <p:txBody>
          <a:bodyPr vert="horz" lIns="95250" tIns="47625" rIns="95250" bIns="47625" rtlCol="0" anchor="ctr">
            <a:spAutoFit/>
          </a:bodyPr>
          <a:lstStyle/>
          <a:p>
            <a:pPr algn="ctr">
              <a:defRPr lang="en-US" sz="1400" dirty="0"/>
            </a:pPr>
            <a:r>
              <a:rPr lang="en-US" sz="1500" i="1" dirty="0">
                <a:solidFill>
                  <a:schemeClr val="bg1"/>
                </a:solidFill>
                <a:latin typeface="Roboto-light"/>
              </a:rPr>
              <a:t>A lot of operational efficiency problems in IT are solved with technology and process automation.</a:t>
            </a:r>
          </a:p>
        </p:txBody>
      </p:sp>
      <p:sp>
        <p:nvSpPr>
          <p:cNvPr id="13" name="TextBox 12"/>
          <p:cNvSpPr txBox="1"/>
          <p:nvPr/>
        </p:nvSpPr>
        <p:spPr>
          <a:xfrm>
            <a:off x="1168500" y="2627551"/>
            <a:ext cx="2113949" cy="1689908"/>
          </a:xfrm>
          <a:prstGeom prst="rect">
            <a:avLst/>
          </a:prstGeom>
        </p:spPr>
        <p:txBody>
          <a:bodyPr vert="horz" lIns="95250" tIns="47625" rIns="95250" bIns="47625" rtlCol="0" anchor="ctr">
            <a:spAutoFit/>
          </a:bodyPr>
          <a:lstStyle/>
          <a:p>
            <a:pPr algn="l">
              <a:lnSpc>
                <a:spcPct val="100000"/>
              </a:lnSpc>
              <a:defRPr lang="en-US" sz="1400" dirty="0"/>
            </a:pPr>
            <a:r>
              <a:rPr lang="en-US" sz="1500" i="1" dirty="0">
                <a:solidFill>
                  <a:schemeClr val="bg1"/>
                </a:solidFill>
                <a:latin typeface="Roboto"/>
              </a:rPr>
              <a:t>Unlike IT, technology adoption doesn't always take the front seat in other </a:t>
            </a:r>
          </a:p>
          <a:p>
            <a:pPr algn="l">
              <a:lnSpc>
                <a:spcPct val="100000"/>
              </a:lnSpc>
              <a:defRPr lang="en-US" sz="1400" dirty="0"/>
            </a:pPr>
            <a:r>
              <a:rPr lang="en-US" sz="1500" i="1" dirty="0">
                <a:solidFill>
                  <a:schemeClr val="bg1"/>
                </a:solidFill>
                <a:latin typeface="Roboto"/>
              </a:rPr>
              <a:t>business functions</a:t>
            </a:r>
          </a:p>
        </p:txBody>
      </p:sp>
      <p:sp>
        <p:nvSpPr>
          <p:cNvPr id="14" name="TextBox 13"/>
          <p:cNvSpPr txBox="1"/>
          <p:nvPr/>
        </p:nvSpPr>
        <p:spPr>
          <a:xfrm>
            <a:off x="3391323" y="2940260"/>
            <a:ext cx="2571614" cy="1380975"/>
          </a:xfrm>
          <a:prstGeom prst="rect">
            <a:avLst/>
          </a:prstGeom>
        </p:spPr>
        <p:txBody>
          <a:bodyPr vert="horz" lIns="95250" tIns="47625" rIns="95250" bIns="47625" rtlCol="0" anchor="ctr">
            <a:spAutoFit/>
          </a:bodyPr>
          <a:lstStyle/>
          <a:p>
            <a:pPr algn="ctr">
              <a:defRPr lang="en-US" sz="1400" dirty="0"/>
            </a:pPr>
            <a:endParaRPr lang="en-US" sz="1600" dirty="0">
              <a:solidFill>
                <a:srgbClr val="112E50"/>
              </a:solidFill>
              <a:latin typeface="Raleway"/>
            </a:endParaRPr>
          </a:p>
        </p:txBody>
      </p:sp>
      <p:sp>
        <p:nvSpPr>
          <p:cNvPr id="15" name="TextBox 14"/>
          <p:cNvSpPr txBox="1"/>
          <p:nvPr/>
        </p:nvSpPr>
        <p:spPr>
          <a:xfrm>
            <a:off x="5976324" y="2825960"/>
            <a:ext cx="2571614" cy="1380975"/>
          </a:xfrm>
          <a:prstGeom prst="rect">
            <a:avLst/>
          </a:prstGeom>
        </p:spPr>
        <p:txBody>
          <a:bodyPr vert="horz" lIns="95250" tIns="47625" rIns="95250" bIns="47625" rtlCol="0" anchor="ctr">
            <a:spAutoFit/>
          </a:bodyPr>
          <a:lstStyle/>
          <a:p>
            <a:pPr algn="ctr">
              <a:defRPr lang="en-US" sz="1400" dirty="0"/>
            </a:pPr>
            <a:endParaRPr lang="en-US" sz="1600" dirty="0">
              <a:solidFill>
                <a:srgbClr val="112E50"/>
              </a:solidFill>
              <a:latin typeface="Raleway"/>
            </a:endParaRPr>
          </a:p>
        </p:txBody>
      </p:sp>
      <p:pic>
        <p:nvPicPr>
          <p:cNvPr id="16" name="Picture 15"/>
          <p:cNvPicPr>
            <a:picLocks noChangeAspect="1"/>
          </p:cNvPicPr>
          <p:nvPr/>
        </p:nvPicPr>
        <p:blipFill>
          <a:blip r:embed="rId3">
            <a:alphaModFix/>
            <a:biLevel thresh="5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982374" y="1982119"/>
            <a:ext cx="541911" cy="541911"/>
          </a:xfrm>
          <a:prstGeom prst="rect">
            <a:avLst/>
          </a:prstGeom>
        </p:spPr>
      </p:pic>
      <p:pic>
        <p:nvPicPr>
          <p:cNvPr id="17" name="Picture 16"/>
          <p:cNvPicPr>
            <a:picLocks noChangeAspect="1"/>
          </p:cNvPicPr>
          <p:nvPr/>
        </p:nvPicPr>
        <p:blipFill>
          <a:blip r:embed="rId5">
            <a:alphaModFix/>
            <a:biLevel thresh="50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683924" y="1973143"/>
            <a:ext cx="559862" cy="559862"/>
          </a:xfrm>
          <a:prstGeom prst="rect">
            <a:avLst/>
          </a:prstGeom>
        </p:spPr>
      </p:pic>
      <p:sp>
        <p:nvSpPr>
          <p:cNvPr id="18" name="TextBox 17"/>
          <p:cNvSpPr txBox="1"/>
          <p:nvPr/>
        </p:nvSpPr>
        <p:spPr>
          <a:xfrm>
            <a:off x="3704627" y="2883174"/>
            <a:ext cx="2110444" cy="1190348"/>
          </a:xfrm>
          <a:prstGeom prst="rect">
            <a:avLst/>
          </a:prstGeom>
        </p:spPr>
        <p:txBody>
          <a:bodyPr vert="horz" lIns="95250" tIns="47625" rIns="95250" bIns="47625" rtlCol="0" anchor="ctr">
            <a:spAutoFit/>
          </a:bodyPr>
          <a:lstStyle/>
          <a:p>
            <a:pPr algn="l">
              <a:lnSpc>
                <a:spcPct val="100000"/>
              </a:lnSpc>
              <a:defRPr lang="en-US" sz="1400" dirty="0"/>
            </a:pPr>
            <a:r>
              <a:rPr lang="en-US" sz="1500" i="1" dirty="0">
                <a:solidFill>
                  <a:schemeClr val="bg1"/>
                </a:solidFill>
                <a:latin typeface="Roboto"/>
              </a:rPr>
              <a:t>Complex, costly, and cumbersome implementations can create another Big Dig situation  </a:t>
            </a:r>
          </a:p>
        </p:txBody>
      </p:sp>
      <p:sp>
        <p:nvSpPr>
          <p:cNvPr id="19" name="TextBox 18"/>
          <p:cNvSpPr txBox="1"/>
          <p:nvPr/>
        </p:nvSpPr>
        <p:spPr>
          <a:xfrm>
            <a:off x="6462032" y="3059346"/>
            <a:ext cx="2115157" cy="791994"/>
          </a:xfrm>
          <a:prstGeom prst="rect">
            <a:avLst/>
          </a:prstGeom>
        </p:spPr>
        <p:txBody>
          <a:bodyPr vert="horz" lIns="95250" tIns="47625" rIns="95250" bIns="47625" rtlCol="0" anchor="ctr">
            <a:spAutoFit/>
          </a:bodyPr>
          <a:lstStyle/>
          <a:p>
            <a:pPr algn="l">
              <a:lnSpc>
                <a:spcPct val="100000"/>
              </a:lnSpc>
              <a:defRPr lang="en-US" sz="1400" dirty="0"/>
            </a:pPr>
            <a:r>
              <a:rPr lang="en-US" sz="1500" i="1" dirty="0">
                <a:solidFill>
                  <a:schemeClr val="bg1"/>
                </a:solidFill>
                <a:latin typeface="Roboto"/>
              </a:rPr>
              <a:t>IT is so busy firefighting that strategic technology projects often take a back seat </a:t>
            </a:r>
          </a:p>
        </p:txBody>
      </p:sp>
      <p:cxnSp>
        <p:nvCxnSpPr>
          <p:cNvPr id="20" name="Straight Connector 19"/>
          <p:cNvCxnSpPr/>
          <p:nvPr/>
        </p:nvCxnSpPr>
        <p:spPr>
          <a:xfrm rot="10800000" flipH="1" flipV="1">
            <a:off x="6484904" y="2875113"/>
            <a:ext cx="0" cy="1284268"/>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1" name="Straight Connector 20"/>
          <p:cNvCxnSpPr/>
          <p:nvPr/>
        </p:nvCxnSpPr>
        <p:spPr>
          <a:xfrm rot="10800000" flipV="1">
            <a:off x="3718014" y="2894365"/>
            <a:ext cx="0" cy="1283987"/>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cxnSp>
        <p:nvCxnSpPr>
          <p:cNvPr id="22" name="Straight Connector 21"/>
          <p:cNvCxnSpPr/>
          <p:nvPr/>
        </p:nvCxnSpPr>
        <p:spPr>
          <a:xfrm rot="10800000" flipV="1">
            <a:off x="1181886" y="2835199"/>
            <a:ext cx="0" cy="1286240"/>
          </a:xfrm>
          <a:prstGeom prst="line">
            <a:avLst/>
          </a:prstGeom>
          <a:ln>
            <a:solidFill>
              <a:srgbClr val="394565"/>
            </a:solidFill>
          </a:ln>
        </p:spPr>
        <p:style>
          <a:lnRef idx="2">
            <a:schemeClr val="accent1"/>
          </a:lnRef>
          <a:fillRef idx="1">
            <a:schemeClr val="accent1"/>
          </a:fillRef>
          <a:effectRef idx="0">
            <a:schemeClr val="accent1"/>
          </a:effectRef>
          <a:fontRef idx="minor">
            <a:srgbClr val="FFFFFF"/>
          </a:fontRef>
        </p:style>
      </p:cxnSp>
      <p:pic>
        <p:nvPicPr>
          <p:cNvPr id="23" name="Picture 22"/>
          <p:cNvPicPr>
            <a:picLocks noChangeAspect="1"/>
          </p:cNvPicPr>
          <p:nvPr/>
        </p:nvPicPr>
        <p:blipFill>
          <a:blip r:embed="rId7"/>
          <a:stretch>
            <a:fillRect/>
          </a:stretch>
        </p:blipFill>
        <p:spPr>
          <a:xfrm>
            <a:off x="1420313" y="1988313"/>
            <a:ext cx="516475" cy="516475"/>
          </a:xfrm>
          <a:prstGeom prst="rect">
            <a:avLst/>
          </a:prstGeom>
        </p:spPr>
      </p:pic>
      <p:pic>
        <p:nvPicPr>
          <p:cNvPr id="24" name="Picture 23"/>
          <p:cNvPicPr>
            <a:picLocks noChangeAspect="1"/>
          </p:cNvPicPr>
          <p:nvPr/>
        </p:nvPicPr>
        <p:blipFill>
          <a:blip r:embed="rId8"/>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1076466"/>
          </a:xfrm>
          <a:prstGeom prst="rect">
            <a:avLst/>
          </a:prstGeom>
        </p:spPr>
        <p:txBody>
          <a:bodyPr vert="horz" lIns="95250" tIns="47625" rIns="95250" bIns="47625" rtlCol="0" anchor="ctr">
            <a:spAutoFit/>
          </a:bodyPr>
          <a:lstStyle/>
          <a:p>
            <a:pPr marL="0" indent="0" algn="ctr">
              <a:buClr>
                <a:schemeClr val="accent1"/>
              </a:buClr>
              <a:buNone/>
              <a:defRPr lang="en-US" sz="1400" dirty="0"/>
            </a:pPr>
            <a:endParaRPr lang="en-US" sz="3000" dirty="0">
              <a:latin typeface="Raleway-medium"/>
            </a:endParaRPr>
          </a:p>
        </p:txBody>
      </p:sp>
      <p:sp>
        <p:nvSpPr>
          <p:cNvPr id="3" name="TextBox 2"/>
          <p:cNvSpPr txBox="1"/>
          <p:nvPr/>
        </p:nvSpPr>
        <p:spPr>
          <a:xfrm>
            <a:off x="0" y="1984836"/>
            <a:ext cx="3553310" cy="1171456"/>
          </a:xfrm>
          <a:prstGeom prst="rect">
            <a:avLst/>
          </a:prstGeom>
        </p:spPr>
        <p:txBody>
          <a:bodyPr vert="horz" lIns="95250" tIns="47625" rIns="95250" bIns="47625" rtlCol="0" anchor="ctr">
            <a:spAutoFit/>
          </a:bodyPr>
          <a:lstStyle/>
          <a:p>
            <a:pPr marL="0" indent="0" algn="ctr">
              <a:buClr>
                <a:schemeClr val="accent1"/>
              </a:buClr>
              <a:buNone/>
              <a:defRPr lang="en-US" sz="1400" dirty="0"/>
            </a:pPr>
            <a:r>
              <a:rPr lang="en-US" sz="3400" b="1" i="1" dirty="0">
                <a:solidFill>
                  <a:schemeClr val="bg1"/>
                </a:solidFill>
                <a:latin typeface="Roboto"/>
              </a:rPr>
              <a:t>What if they weren't?</a:t>
            </a:r>
          </a:p>
        </p:txBody>
      </p:sp>
      <p:pic>
        <p:nvPicPr>
          <p:cNvPr id="4" name="Picture 3"/>
          <p:cNvPicPr>
            <a:picLocks noChangeAspect="1"/>
          </p:cNvPicPr>
          <p:nvPr/>
        </p:nvPicPr>
        <p:blipFill>
          <a:blip r:embed="rId3"/>
          <a:stretch>
            <a:fillRect/>
          </a:stretch>
        </p:blipFill>
        <p:spPr>
          <a:xfrm>
            <a:off x="3316715" y="260771"/>
            <a:ext cx="5158153" cy="4619585"/>
          </a:xfrm>
          <a:prstGeom prst="rect">
            <a:avLst/>
          </a:prstGeom>
        </p:spPr>
      </p:pic>
      <p:pic>
        <p:nvPicPr>
          <p:cNvPr id="5" name="Picture 4"/>
          <p:cNvPicPr>
            <a:picLocks noChangeAspect="1"/>
          </p:cNvPicPr>
          <p:nvPr/>
        </p:nvPicPr>
        <p:blipFill>
          <a:blip r:embed="rId4"/>
          <a:stretch>
            <a:fillRect/>
          </a:stretch>
        </p:blipFill>
        <p:spPr>
          <a:xfrm>
            <a:off x="7916224" y="4660906"/>
            <a:ext cx="952500" cy="222148"/>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V="1">
            <a:off x="5732752" y="5505625"/>
            <a:ext cx="2371773" cy="702619"/>
          </a:xfrm>
          <a:prstGeom prst="rect">
            <a:avLst/>
          </a:prstGeom>
        </p:spPr>
        <p:txBody>
          <a:bodyPr rot="10800000" vert="horz" lIns="95250" tIns="47625" rIns="95250" bIns="47625" rtlCol="0" anchor="ctr">
            <a:spAutoFit/>
          </a:bodyPr>
          <a:lstStyle/>
          <a:p>
            <a:pPr marL="0" indent="0" algn="l">
              <a:lnSpc>
                <a:spcPct val="100000"/>
              </a:lnSpc>
              <a:spcAft>
                <a:spcPts val="1875"/>
              </a:spcAft>
              <a:buFont typeface="Arial"/>
              <a:buNone/>
              <a:defRPr lang="en-US" sz="1400" dirty="0"/>
            </a:pPr>
            <a:endParaRPr lang="en-US" dirty="0"/>
          </a:p>
        </p:txBody>
      </p:sp>
      <p:sp>
        <p:nvSpPr>
          <p:cNvPr id="3" name="TextBox 2"/>
          <p:cNvSpPr txBox="1"/>
          <p:nvPr/>
        </p:nvSpPr>
        <p:spPr>
          <a:xfrm>
            <a:off x="258292" y="1866267"/>
            <a:ext cx="3053611" cy="1408593"/>
          </a:xfrm>
          <a:prstGeom prst="rect">
            <a:avLst/>
          </a:prstGeom>
        </p:spPr>
        <p:txBody>
          <a:bodyPr vert="horz" lIns="95250" tIns="47625" rIns="95250" bIns="47625" rtlCol="0" anchor="ctr">
            <a:spAutoFit/>
          </a:bodyPr>
          <a:lstStyle/>
          <a:p>
            <a:pPr algn="ctr">
              <a:defRPr lang="en-US" sz="1400" dirty="0"/>
            </a:pPr>
            <a:r>
              <a:rPr lang="en-US" sz="3400" b="1" i="1" dirty="0">
                <a:solidFill>
                  <a:schemeClr val="bg1"/>
                </a:solidFill>
                <a:latin typeface="Roboto"/>
              </a:rPr>
              <a:t>This means </a:t>
            </a:r>
          </a:p>
          <a:p>
            <a:pPr algn="ctr">
              <a:defRPr lang="en-US" sz="1400" dirty="0"/>
            </a:pPr>
            <a:r>
              <a:rPr lang="en-US" sz="3400" b="1" i="1" dirty="0">
                <a:solidFill>
                  <a:schemeClr val="bg1"/>
                </a:solidFill>
                <a:latin typeface="Roboto"/>
              </a:rPr>
              <a:t>you get...</a:t>
            </a:r>
          </a:p>
        </p:txBody>
      </p:sp>
      <p:grpSp>
        <p:nvGrpSpPr>
          <p:cNvPr id="4" name="Group 3"/>
          <p:cNvGrpSpPr>
            <a:grpSpLocks noChangeAspect="1"/>
          </p:cNvGrpSpPr>
          <p:nvPr/>
        </p:nvGrpSpPr>
        <p:grpSpPr>
          <a:xfrm>
            <a:off x="4618163" y="203147"/>
            <a:ext cx="2382914" cy="1410639"/>
            <a:chOff x="986327" y="652514"/>
            <a:chExt cx="2614533" cy="1547753"/>
          </a:xfrm>
          <a:solidFill>
            <a:schemeClr val="accent6">
              <a:lumMod val="75000"/>
            </a:schemeClr>
          </a:solidFill>
        </p:grpSpPr>
        <p:sp>
          <p:nvSpPr>
            <p:cNvPr id="5" name="Oval 4"/>
            <p:cNvSpPr/>
            <p:nvPr/>
          </p:nvSpPr>
          <p:spPr>
            <a:xfrm>
              <a:off x="986327" y="1057267"/>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6" name="Oval 5"/>
            <p:cNvSpPr/>
            <p:nvPr/>
          </p:nvSpPr>
          <p:spPr>
            <a:xfrm>
              <a:off x="1600765" y="652514"/>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7" name="Oval 6"/>
            <p:cNvSpPr/>
            <p:nvPr/>
          </p:nvSpPr>
          <p:spPr>
            <a:xfrm>
              <a:off x="2457861" y="1057267"/>
              <a:ext cx="1143000" cy="1143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8" name="Rectangle 7"/>
            <p:cNvSpPr/>
            <p:nvPr/>
          </p:nvSpPr>
          <p:spPr>
            <a:xfrm>
              <a:off x="1600765" y="1324570"/>
              <a:ext cx="1363859" cy="875696"/>
            </a:xfrm>
            <a:prstGeom prst="rect">
              <a:avLst/>
            </a:prstGeom>
            <a:grp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9" name="Oval 8"/>
          <p:cNvSpPr/>
          <p:nvPr/>
        </p:nvSpPr>
        <p:spPr>
          <a:xfrm>
            <a:off x="2913395" y="762473"/>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0" name="Oval 9"/>
          <p:cNvSpPr/>
          <p:nvPr/>
        </p:nvSpPr>
        <p:spPr>
          <a:xfrm>
            <a:off x="3304972" y="460919"/>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1" name="Oval 10"/>
          <p:cNvSpPr/>
          <p:nvPr/>
        </p:nvSpPr>
        <p:spPr>
          <a:xfrm>
            <a:off x="3781675" y="640788"/>
            <a:ext cx="981071" cy="981071"/>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2" name="Oval 11"/>
          <p:cNvSpPr/>
          <p:nvPr/>
        </p:nvSpPr>
        <p:spPr>
          <a:xfrm>
            <a:off x="4200403" y="956512"/>
            <a:ext cx="846092" cy="793036"/>
          </a:xfrm>
          <a:prstGeom prst="ellipse">
            <a:avLst/>
          </a:pr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3" name="Freeform 12"/>
          <p:cNvSpPr/>
          <p:nvPr/>
        </p:nvSpPr>
        <p:spPr>
          <a:xfrm>
            <a:off x="3304972" y="1150552"/>
            <a:ext cx="1373800" cy="592992"/>
          </a:xfrm>
          <a:custGeom>
            <a:avLst/>
            <a:gdLst/>
            <a:ahLst/>
            <a:cxnLst/>
            <a:rect l="0" t="0" r="r" b="b"/>
            <a:pathLst>
              <a:path w="1373801" h="592992">
                <a:moveTo>
                  <a:pt x="0" y="0"/>
                </a:moveTo>
                <a:lnTo>
                  <a:pt x="1373801" y="0"/>
                </a:lnTo>
                <a:lnTo>
                  <a:pt x="1373801" y="592992"/>
                </a:lnTo>
                <a:lnTo>
                  <a:pt x="5459" y="590033"/>
                </a:lnTo>
                <a:close/>
              </a:path>
            </a:pathLst>
          </a:custGeom>
          <a:solidFill>
            <a:srgbClr val="00A4B8"/>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4" name="TextBox 13"/>
          <p:cNvSpPr txBox="1"/>
          <p:nvPr/>
        </p:nvSpPr>
        <p:spPr>
          <a:xfrm>
            <a:off x="2895600" y="907889"/>
            <a:ext cx="1905000" cy="696345"/>
          </a:xfrm>
          <a:prstGeom prst="rect">
            <a:avLst/>
          </a:prstGeom>
        </p:spPr>
        <p:txBody>
          <a:bodyPr vert="horz" lIns="95250" tIns="47625" rIns="95250" bIns="47625" rtlCol="0" anchor="ctr">
            <a:spAutoFit/>
          </a:bodyPr>
          <a:lstStyle/>
          <a:p>
            <a:pPr algn="ctr">
              <a:defRPr lang="en-US" sz="1400" dirty="0"/>
            </a:pPr>
            <a:r>
              <a:rPr lang="en-US" sz="1300" i="1" dirty="0">
                <a:solidFill>
                  <a:schemeClr val="bg1"/>
                </a:solidFill>
                <a:latin typeface="Roboto"/>
              </a:rPr>
              <a:t>A consistent </a:t>
            </a:r>
            <a:r>
              <a:rPr lang="en-US" sz="1300" i="1" dirty="0" err="1">
                <a:solidFill>
                  <a:schemeClr val="bg1"/>
                </a:solidFill>
                <a:latin typeface="Roboto"/>
              </a:rPr>
              <a:t>end-user</a:t>
            </a:r>
            <a:r>
              <a:rPr lang="en-US" sz="1300" i="1" dirty="0">
                <a:solidFill>
                  <a:schemeClr val="bg1"/>
                </a:solidFill>
                <a:latin typeface="Roboto"/>
              </a:rPr>
              <a:t> experience across service teams </a:t>
            </a:r>
          </a:p>
        </p:txBody>
      </p:sp>
      <p:sp>
        <p:nvSpPr>
          <p:cNvPr id="15" name="TextBox 14"/>
          <p:cNvSpPr txBox="1"/>
          <p:nvPr/>
        </p:nvSpPr>
        <p:spPr>
          <a:xfrm>
            <a:off x="4843061" y="661090"/>
            <a:ext cx="1905000" cy="696345"/>
          </a:xfrm>
          <a:prstGeom prst="rect">
            <a:avLst/>
          </a:prstGeom>
        </p:spPr>
        <p:txBody>
          <a:bodyPr vert="horz" lIns="95250" tIns="47625" rIns="95250" bIns="47625" rtlCol="0" anchor="ctr">
            <a:spAutoFit/>
          </a:bodyPr>
          <a:lstStyle/>
          <a:p>
            <a:pPr algn="ctr">
              <a:defRPr lang="en-US" sz="1400" dirty="0"/>
            </a:pPr>
            <a:r>
              <a:rPr lang="en-US" sz="1300" i="1" dirty="0">
                <a:solidFill>
                  <a:schemeClr val="tx1"/>
                </a:solidFill>
                <a:latin typeface="Roboto"/>
              </a:rPr>
              <a:t>A central portal for end users to raise and track issues  </a:t>
            </a:r>
          </a:p>
        </p:txBody>
      </p:sp>
      <p:grpSp>
        <p:nvGrpSpPr>
          <p:cNvPr id="16" name="Group 15"/>
          <p:cNvGrpSpPr>
            <a:grpSpLocks noChangeAspect="1"/>
          </p:cNvGrpSpPr>
          <p:nvPr/>
        </p:nvGrpSpPr>
        <p:grpSpPr>
          <a:xfrm>
            <a:off x="4180091" y="1335881"/>
            <a:ext cx="2309240" cy="1313256"/>
            <a:chOff x="5009097" y="1695220"/>
            <a:chExt cx="2280334" cy="1296818"/>
          </a:xfrm>
        </p:grpSpPr>
        <p:sp>
          <p:nvSpPr>
            <p:cNvPr id="17" name="Oval 16"/>
            <p:cNvSpPr/>
            <p:nvPr/>
          </p:nvSpPr>
          <p:spPr>
            <a:xfrm flipH="1">
              <a:off x="5484509" y="1695220"/>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8" name="Oval 17"/>
            <p:cNvSpPr/>
            <p:nvPr/>
          </p:nvSpPr>
          <p:spPr>
            <a:xfrm flipH="1">
              <a:off x="5999654" y="1896982"/>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19" name="Oval 18"/>
            <p:cNvSpPr/>
            <p:nvPr/>
          </p:nvSpPr>
          <p:spPr>
            <a:xfrm flipH="1">
              <a:off x="6434372" y="2204331"/>
              <a:ext cx="855060" cy="787706"/>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0" name="Oval 19"/>
            <p:cNvSpPr/>
            <p:nvPr/>
          </p:nvSpPr>
          <p:spPr>
            <a:xfrm flipH="1">
              <a:off x="5009097" y="2010966"/>
              <a:ext cx="981071" cy="981071"/>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1" name="Rectangle 20"/>
            <p:cNvSpPr/>
            <p:nvPr/>
          </p:nvSpPr>
          <p:spPr>
            <a:xfrm flipH="1">
              <a:off x="5551528" y="2350881"/>
              <a:ext cx="1303508" cy="641156"/>
            </a:xfrm>
            <a:prstGeom prst="rect">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grpSp>
      <p:sp>
        <p:nvSpPr>
          <p:cNvPr id="22" name="TextBox 21"/>
          <p:cNvSpPr txBox="1"/>
          <p:nvPr/>
        </p:nvSpPr>
        <p:spPr>
          <a:xfrm>
            <a:off x="4338975" y="1662649"/>
            <a:ext cx="1746194" cy="896399"/>
          </a:xfrm>
          <a:prstGeom prst="rect">
            <a:avLst/>
          </a:prstGeom>
        </p:spPr>
        <p:txBody>
          <a:bodyPr vert="horz" lIns="95250" tIns="47625" rIns="95250" bIns="47625" rtlCol="0" anchor="ctr">
            <a:spAutoFit/>
          </a:bodyPr>
          <a:lstStyle/>
          <a:p>
            <a:pPr algn="ctr">
              <a:defRPr lang="en-US" sz="1400" dirty="0"/>
            </a:pPr>
            <a:r>
              <a:rPr lang="en-US" sz="1300" i="1" dirty="0">
                <a:solidFill>
                  <a:schemeClr val="bg1"/>
                </a:solidFill>
                <a:latin typeface="Roboto"/>
              </a:rPr>
              <a:t>   IT standards </a:t>
            </a:r>
          </a:p>
          <a:p>
            <a:pPr algn="ctr">
              <a:defRPr lang="en-US" sz="1400" dirty="0"/>
            </a:pPr>
            <a:r>
              <a:rPr lang="en-US" sz="1300" i="1" dirty="0">
                <a:solidFill>
                  <a:schemeClr val="bg1"/>
                </a:solidFill>
                <a:latin typeface="Roboto"/>
              </a:rPr>
              <a:t>and best practices extended to other service teams  </a:t>
            </a:r>
          </a:p>
        </p:txBody>
      </p:sp>
      <p:sp>
        <p:nvSpPr>
          <p:cNvPr id="23" name="Oval 22"/>
          <p:cNvSpPr/>
          <p:nvPr/>
        </p:nvSpPr>
        <p:spPr>
          <a:xfrm>
            <a:off x="6078279" y="1366431"/>
            <a:ext cx="1076467" cy="1192580"/>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4" name="Oval 23"/>
          <p:cNvSpPr/>
          <p:nvPr/>
        </p:nvSpPr>
        <p:spPr>
          <a:xfrm>
            <a:off x="6764518" y="1209872"/>
            <a:ext cx="1107049" cy="1107049"/>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5" name="Oval 24"/>
          <p:cNvSpPr/>
          <p:nvPr/>
        </p:nvSpPr>
        <p:spPr>
          <a:xfrm>
            <a:off x="7377717" y="1485822"/>
            <a:ext cx="1289336" cy="1078207"/>
          </a:xfrm>
          <a:prstGeom prst="ellipse">
            <a:avLst/>
          </a:pr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6" name="Freeform 25"/>
          <p:cNvSpPr/>
          <p:nvPr/>
        </p:nvSpPr>
        <p:spPr>
          <a:xfrm>
            <a:off x="6580687" y="1838439"/>
            <a:ext cx="1538881" cy="717896"/>
          </a:xfrm>
          <a:custGeom>
            <a:avLst/>
            <a:gdLst/>
            <a:ahLst/>
            <a:cxnLst/>
            <a:rect l="0" t="0" r="r" b="b"/>
            <a:pathLst>
              <a:path w="1538881" h="717897">
                <a:moveTo>
                  <a:pt x="0" y="0"/>
                </a:moveTo>
                <a:lnTo>
                  <a:pt x="1526046" y="0"/>
                </a:lnTo>
                <a:lnTo>
                  <a:pt x="1538881" y="717897"/>
                </a:lnTo>
                <a:lnTo>
                  <a:pt x="78118" y="708411"/>
                </a:lnTo>
                <a:close/>
              </a:path>
            </a:pathLst>
          </a:custGeom>
          <a:solidFill>
            <a:srgbClr val="79D0E4"/>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27" name="TextBox 26"/>
          <p:cNvSpPr txBox="1"/>
          <p:nvPr/>
        </p:nvSpPr>
        <p:spPr>
          <a:xfrm>
            <a:off x="6133198" y="1544311"/>
            <a:ext cx="2333427" cy="896399"/>
          </a:xfrm>
          <a:prstGeom prst="rect">
            <a:avLst/>
          </a:prstGeom>
        </p:spPr>
        <p:txBody>
          <a:bodyPr vert="horz" lIns="95250" tIns="47625" rIns="95250" bIns="47625" rtlCol="0" anchor="ctr">
            <a:spAutoFit/>
          </a:bodyPr>
          <a:lstStyle/>
          <a:p>
            <a:pPr algn="ctr">
              <a:defRPr lang="en-US" sz="1400" dirty="0"/>
            </a:pPr>
            <a:r>
              <a:rPr lang="en-US" sz="1300" i="1" dirty="0">
                <a:solidFill>
                  <a:schemeClr val="tx1"/>
                </a:solidFill>
                <a:latin typeface="Roboto"/>
              </a:rPr>
              <a:t>Seamless </a:t>
            </a:r>
          </a:p>
          <a:p>
            <a:pPr algn="ctr">
              <a:defRPr lang="en-US" sz="1400" dirty="0"/>
            </a:pPr>
            <a:r>
              <a:rPr lang="en-US" sz="1300" i="1" dirty="0">
                <a:solidFill>
                  <a:schemeClr val="tx1"/>
                </a:solidFill>
                <a:latin typeface="Roboto"/>
              </a:rPr>
              <a:t>service management with a single tool across the enterprise </a:t>
            </a:r>
          </a:p>
        </p:txBody>
      </p:sp>
      <p:pic>
        <p:nvPicPr>
          <p:cNvPr id="28" name="Picture 27"/>
          <p:cNvPicPr>
            <a:picLocks noChangeAspect="1"/>
          </p:cNvPicPr>
          <p:nvPr/>
        </p:nvPicPr>
        <p:blipFill>
          <a:blip r:embed="rId2"/>
          <a:stretch>
            <a:fillRect/>
          </a:stretch>
        </p:blipFill>
        <p:spPr>
          <a:xfrm rot="21540000">
            <a:off x="3726186" y="2106015"/>
            <a:ext cx="57150" cy="93518"/>
          </a:xfrm>
          <a:prstGeom prst="rect">
            <a:avLst/>
          </a:prstGeom>
        </p:spPr>
      </p:pic>
      <p:pic>
        <p:nvPicPr>
          <p:cNvPr id="29" name="Picture 28"/>
          <p:cNvPicPr>
            <a:picLocks noChangeAspect="1"/>
          </p:cNvPicPr>
          <p:nvPr/>
        </p:nvPicPr>
        <p:blipFill>
          <a:blip r:embed="rId2"/>
          <a:stretch>
            <a:fillRect/>
          </a:stretch>
        </p:blipFill>
        <p:spPr>
          <a:xfrm rot="21540000">
            <a:off x="4561949" y="3008413"/>
            <a:ext cx="57150" cy="93518"/>
          </a:xfrm>
          <a:prstGeom prst="rect">
            <a:avLst/>
          </a:prstGeom>
        </p:spPr>
      </p:pic>
      <p:pic>
        <p:nvPicPr>
          <p:cNvPr id="30" name="Picture 29"/>
          <p:cNvPicPr>
            <a:picLocks noChangeAspect="1"/>
          </p:cNvPicPr>
          <p:nvPr/>
        </p:nvPicPr>
        <p:blipFill>
          <a:blip r:embed="rId2">
            <a:duotone>
              <a:schemeClr val="accent6">
                <a:shade val="45000"/>
                <a:satMod val="135000"/>
              </a:schemeClr>
              <a:srgbClr val="FFFFFF"/>
            </a:duotone>
            <a:lum contrast="46000"/>
            <a:extLst>
              <a:ext uri="{451FA47E-9DB3-4C12-BA23-A0082D753C15}">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093022A3-1B74-4C16-BC94-01C85478FAED}">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057249" y="3237013"/>
            <a:ext cx="57150" cy="93518"/>
          </a:xfrm>
          <a:prstGeom prst="rect">
            <a:avLst/>
          </a:prstGeom>
        </p:spPr>
      </p:pic>
      <p:pic>
        <p:nvPicPr>
          <p:cNvPr id="31" name="Picture 30"/>
          <p:cNvPicPr>
            <a:picLocks noChangeAspect="1"/>
          </p:cNvPicPr>
          <p:nvPr/>
        </p:nvPicPr>
        <p:blipFill>
          <a:blip r:embed="rId2">
            <a:duotone>
              <a:schemeClr val="accent4">
                <a:shade val="45000"/>
                <a:satMod val="135000"/>
              </a:schemeClr>
              <a:srgbClr val="FFFFFF"/>
            </a:duotone>
            <a:lum contrast="46000"/>
            <a:extLst>
              <a:ext uri="{06382CCC-CE2F-4DC1-B4AA-FE98EBF9E1C2}">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6443AD15-5C1F-41AA-8736-1EF4FE0819C8}">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400149" y="3122713"/>
            <a:ext cx="57150" cy="93518"/>
          </a:xfrm>
          <a:prstGeom prst="rect">
            <a:avLst/>
          </a:prstGeom>
        </p:spPr>
      </p:pic>
      <p:pic>
        <p:nvPicPr>
          <p:cNvPr id="32" name="Picture 31"/>
          <p:cNvPicPr>
            <a:picLocks noChangeAspect="1"/>
          </p:cNvPicPr>
          <p:nvPr/>
        </p:nvPicPr>
        <p:blipFill>
          <a:blip r:embed="rId2">
            <a:duotone>
              <a:schemeClr val="accent6">
                <a:shade val="45000"/>
                <a:satMod val="135000"/>
              </a:schemeClr>
              <a:srgbClr val="FFFFFF"/>
            </a:duotone>
            <a:lum contrast="46000"/>
            <a:extLst>
              <a:ext uri="{67277308-24D6-49FB-A7B2-235694E8D9E4}">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07DA3EE2-7140-4D7F-B3DB-FBCFC5A1BB7E}">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695464" y="3046513"/>
            <a:ext cx="57150" cy="93518"/>
          </a:xfrm>
          <a:prstGeom prst="rect">
            <a:avLst/>
          </a:prstGeom>
        </p:spPr>
      </p:pic>
      <p:pic>
        <p:nvPicPr>
          <p:cNvPr id="33" name="Picture 32"/>
          <p:cNvPicPr>
            <a:picLocks noChangeAspect="1"/>
          </p:cNvPicPr>
          <p:nvPr/>
        </p:nvPicPr>
        <p:blipFill>
          <a:blip r:embed="rId2">
            <a:duotone>
              <a:schemeClr val="accent3">
                <a:shade val="45000"/>
                <a:satMod val="135000"/>
              </a:schemeClr>
              <a:srgbClr val="FFFFFF"/>
            </a:duotone>
            <a:lum contrast="55000"/>
            <a:extLst>
              <a:ext uri="{C1E0C25C-A598-47DB-8086-E5F86913B52C}">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55000"/>
                    </a14:imgEffect>
                  </a14:imgLayer>
                </a14:imgProps>
              </a:ext>
              <a:ext uri="{DDD9E892-5592-4940-B3CF-1FAE95C2AF14}">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979370" y="3140921"/>
            <a:ext cx="57150" cy="93518"/>
          </a:xfrm>
          <a:prstGeom prst="rect">
            <a:avLst/>
          </a:prstGeom>
        </p:spPr>
      </p:pic>
      <p:pic>
        <p:nvPicPr>
          <p:cNvPr id="34" name="Picture 33"/>
          <p:cNvPicPr>
            <a:picLocks noChangeAspect="1"/>
          </p:cNvPicPr>
          <p:nvPr/>
        </p:nvPicPr>
        <p:blipFill>
          <a:blip r:embed="rId2"/>
          <a:stretch>
            <a:fillRect/>
          </a:stretch>
        </p:blipFill>
        <p:spPr>
          <a:xfrm rot="21540000">
            <a:off x="7672126" y="3135493"/>
            <a:ext cx="57150" cy="93518"/>
          </a:xfrm>
          <a:prstGeom prst="rect">
            <a:avLst/>
          </a:prstGeom>
        </p:spPr>
      </p:pic>
      <p:pic>
        <p:nvPicPr>
          <p:cNvPr id="35" name="Picture 34"/>
          <p:cNvPicPr>
            <a:picLocks noChangeAspect="1"/>
          </p:cNvPicPr>
          <p:nvPr/>
        </p:nvPicPr>
        <p:blipFill>
          <a:blip r:embed="rId2">
            <a:duotone>
              <a:schemeClr val="accent6">
                <a:shade val="45000"/>
                <a:satMod val="135000"/>
              </a:schemeClr>
              <a:srgbClr val="FFFFFF"/>
            </a:duotone>
            <a:lum contrast="49000"/>
            <a:extLst>
              <a:ext uri="{CFD6D48A-95A9-4D1A-8798-EFF1970F81DA}">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9000"/>
                    </a14:imgEffect>
                  </a14:imgLayer>
                </a14:imgProps>
              </a:ext>
              <a:ext uri="{31B3E2F1-8511-40E8-AB88-3DDB7777433F}">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815490" y="2895600"/>
            <a:ext cx="57150" cy="93518"/>
          </a:xfrm>
          <a:prstGeom prst="rect">
            <a:avLst/>
          </a:prstGeom>
        </p:spPr>
      </p:pic>
      <p:pic>
        <p:nvPicPr>
          <p:cNvPr id="36" name="Picture 35"/>
          <p:cNvPicPr>
            <a:picLocks noChangeAspect="1"/>
          </p:cNvPicPr>
          <p:nvPr/>
        </p:nvPicPr>
        <p:blipFill>
          <a:blip r:embed="rId2"/>
          <a:stretch>
            <a:fillRect/>
          </a:stretch>
        </p:blipFill>
        <p:spPr>
          <a:xfrm rot="21540000">
            <a:off x="8315547" y="2933136"/>
            <a:ext cx="57150" cy="93518"/>
          </a:xfrm>
          <a:prstGeom prst="rect">
            <a:avLst/>
          </a:prstGeom>
        </p:spPr>
      </p:pic>
      <p:pic>
        <p:nvPicPr>
          <p:cNvPr id="37" name="Picture 36"/>
          <p:cNvPicPr>
            <a:picLocks noChangeAspect="1"/>
          </p:cNvPicPr>
          <p:nvPr/>
        </p:nvPicPr>
        <p:blipFill>
          <a:blip r:embed="rId2"/>
          <a:stretch>
            <a:fillRect/>
          </a:stretch>
        </p:blipFill>
        <p:spPr>
          <a:xfrm rot="21540000">
            <a:off x="7544442" y="2785758"/>
            <a:ext cx="57150" cy="93518"/>
          </a:xfrm>
          <a:prstGeom prst="rect">
            <a:avLst/>
          </a:prstGeom>
        </p:spPr>
      </p:pic>
      <p:pic>
        <p:nvPicPr>
          <p:cNvPr id="38" name="Picture 37"/>
          <p:cNvPicPr>
            <a:picLocks noChangeAspect="1"/>
          </p:cNvPicPr>
          <p:nvPr/>
        </p:nvPicPr>
        <p:blipFill>
          <a:blip r:embed="rId2"/>
          <a:stretch>
            <a:fillRect/>
          </a:stretch>
        </p:blipFill>
        <p:spPr>
          <a:xfrm rot="21540000">
            <a:off x="3474970" y="1905045"/>
            <a:ext cx="57150" cy="93518"/>
          </a:xfrm>
          <a:prstGeom prst="rect">
            <a:avLst/>
          </a:prstGeom>
        </p:spPr>
      </p:pic>
      <p:pic>
        <p:nvPicPr>
          <p:cNvPr id="39" name="Picture 38"/>
          <p:cNvPicPr>
            <a:picLocks noChangeAspect="1"/>
          </p:cNvPicPr>
          <p:nvPr/>
        </p:nvPicPr>
        <p:blipFill>
          <a:blip r:embed="rId2"/>
          <a:stretch>
            <a:fillRect/>
          </a:stretch>
        </p:blipFill>
        <p:spPr>
          <a:xfrm rot="21540000">
            <a:off x="3942864" y="2322613"/>
            <a:ext cx="57150" cy="93518"/>
          </a:xfrm>
          <a:prstGeom prst="rect">
            <a:avLst/>
          </a:prstGeom>
        </p:spPr>
      </p:pic>
      <p:pic>
        <p:nvPicPr>
          <p:cNvPr id="40" name="Picture 39"/>
          <p:cNvPicPr>
            <a:picLocks noChangeAspect="1"/>
          </p:cNvPicPr>
          <p:nvPr/>
        </p:nvPicPr>
        <p:blipFill>
          <a:blip r:embed="rId2"/>
          <a:stretch>
            <a:fillRect/>
          </a:stretch>
        </p:blipFill>
        <p:spPr>
          <a:xfrm rot="21540000">
            <a:off x="3703570" y="2514645"/>
            <a:ext cx="57150" cy="93518"/>
          </a:xfrm>
          <a:prstGeom prst="rect">
            <a:avLst/>
          </a:prstGeom>
        </p:spPr>
      </p:pic>
      <p:pic>
        <p:nvPicPr>
          <p:cNvPr id="41" name="Picture 40"/>
          <p:cNvPicPr>
            <a:picLocks noChangeAspect="1"/>
          </p:cNvPicPr>
          <p:nvPr/>
        </p:nvPicPr>
        <p:blipFill>
          <a:blip r:embed="rId2"/>
          <a:stretch>
            <a:fillRect/>
          </a:stretch>
        </p:blipFill>
        <p:spPr>
          <a:xfrm rot="21540000">
            <a:off x="4133364" y="2627413"/>
            <a:ext cx="57150" cy="93518"/>
          </a:xfrm>
          <a:prstGeom prst="rect">
            <a:avLst/>
          </a:prstGeom>
        </p:spPr>
      </p:pic>
      <p:pic>
        <p:nvPicPr>
          <p:cNvPr id="42" name="Picture 41"/>
          <p:cNvPicPr>
            <a:picLocks noChangeAspect="1"/>
          </p:cNvPicPr>
          <p:nvPr/>
        </p:nvPicPr>
        <p:blipFill>
          <a:blip r:embed="rId2"/>
          <a:stretch>
            <a:fillRect/>
          </a:stretch>
        </p:blipFill>
        <p:spPr>
          <a:xfrm rot="21540000">
            <a:off x="3904764" y="1903513"/>
            <a:ext cx="57150" cy="93518"/>
          </a:xfrm>
          <a:prstGeom prst="rect">
            <a:avLst/>
          </a:prstGeom>
        </p:spPr>
      </p:pic>
      <p:pic>
        <p:nvPicPr>
          <p:cNvPr id="43" name="Picture 42"/>
          <p:cNvPicPr>
            <a:picLocks noChangeAspect="1"/>
          </p:cNvPicPr>
          <p:nvPr/>
        </p:nvPicPr>
        <p:blipFill>
          <a:blip r:embed="rId2"/>
          <a:stretch>
            <a:fillRect/>
          </a:stretch>
        </p:blipFill>
        <p:spPr>
          <a:xfrm rot="21540000">
            <a:off x="4714349" y="2817913"/>
            <a:ext cx="57150" cy="93518"/>
          </a:xfrm>
          <a:prstGeom prst="rect">
            <a:avLst/>
          </a:prstGeom>
        </p:spPr>
      </p:pic>
      <p:pic>
        <p:nvPicPr>
          <p:cNvPr id="44" name="Picture 43"/>
          <p:cNvPicPr>
            <a:picLocks noChangeAspect="1"/>
          </p:cNvPicPr>
          <p:nvPr/>
        </p:nvPicPr>
        <p:blipFill>
          <a:blip r:embed="rId2"/>
          <a:stretch>
            <a:fillRect/>
          </a:stretch>
        </p:blipFill>
        <p:spPr>
          <a:xfrm rot="21540000">
            <a:off x="4359268" y="2762303"/>
            <a:ext cx="57150" cy="93518"/>
          </a:xfrm>
          <a:prstGeom prst="rect">
            <a:avLst/>
          </a:prstGeom>
        </p:spPr>
      </p:pic>
      <p:pic>
        <p:nvPicPr>
          <p:cNvPr id="45" name="Picture 44"/>
          <p:cNvPicPr>
            <a:picLocks noChangeAspect="1"/>
          </p:cNvPicPr>
          <p:nvPr/>
        </p:nvPicPr>
        <p:blipFill>
          <a:blip r:embed="rId2">
            <a:duotone>
              <a:schemeClr val="accent6">
                <a:shade val="45000"/>
                <a:satMod val="135000"/>
              </a:schemeClr>
              <a:srgbClr val="FFFFFF"/>
            </a:duotone>
            <a:lum contrast="46000"/>
            <a:extLst>
              <a:ext uri="{A29B199A-3F4B-4EC5-9AF2-A1C9A7B8204D}">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4A52B100-9782-4491-9B80-FCF4EFBA76DE}">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4828649" y="3084613"/>
            <a:ext cx="57150" cy="93518"/>
          </a:xfrm>
          <a:prstGeom prst="rect">
            <a:avLst/>
          </a:prstGeom>
        </p:spPr>
      </p:pic>
      <p:pic>
        <p:nvPicPr>
          <p:cNvPr id="46" name="Picture 45"/>
          <p:cNvPicPr>
            <a:picLocks noChangeAspect="1"/>
          </p:cNvPicPr>
          <p:nvPr/>
        </p:nvPicPr>
        <p:blipFill>
          <a:blip r:embed="rId2">
            <a:duotone>
              <a:schemeClr val="accent4">
                <a:shade val="45000"/>
                <a:satMod val="135000"/>
              </a:schemeClr>
              <a:srgbClr val="FFFFFF"/>
            </a:duotone>
            <a:lum contrast="46000"/>
            <a:extLst>
              <a:ext uri="{ACD17A79-9DE2-4806-B155-86142550A70A}">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610AB944-50B5-4EA8-9F1D-E5C5C0EB16C6}">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781149" y="2779813"/>
            <a:ext cx="57150" cy="93518"/>
          </a:xfrm>
          <a:prstGeom prst="rect">
            <a:avLst/>
          </a:prstGeom>
        </p:spPr>
      </p:pic>
      <p:pic>
        <p:nvPicPr>
          <p:cNvPr id="47" name="Picture 46"/>
          <p:cNvPicPr>
            <a:picLocks noChangeAspect="1"/>
          </p:cNvPicPr>
          <p:nvPr/>
        </p:nvPicPr>
        <p:blipFill>
          <a:blip r:embed="rId2">
            <a:duotone>
              <a:schemeClr val="accent4">
                <a:shade val="45000"/>
                <a:satMod val="135000"/>
              </a:schemeClr>
              <a:srgbClr val="FFFFFF"/>
            </a:duotone>
            <a:lum contrast="46000"/>
            <a:extLst>
              <a:ext uri="{320B492F-F786-4113-A248-D54F6D22B81D}">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8E375821-73AD-4B45-AC0E-BD3CBE2F2C8E}">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466949" y="2856013"/>
            <a:ext cx="57150" cy="93518"/>
          </a:xfrm>
          <a:prstGeom prst="rect">
            <a:avLst/>
          </a:prstGeom>
        </p:spPr>
      </p:pic>
      <p:pic>
        <p:nvPicPr>
          <p:cNvPr id="48" name="Picture 47"/>
          <p:cNvPicPr>
            <a:picLocks noChangeAspect="1"/>
          </p:cNvPicPr>
          <p:nvPr/>
        </p:nvPicPr>
        <p:blipFill>
          <a:blip r:embed="rId2">
            <a:duotone>
              <a:schemeClr val="accent6">
                <a:shade val="45000"/>
                <a:satMod val="135000"/>
              </a:schemeClr>
              <a:srgbClr val="FFFFFF"/>
            </a:duotone>
            <a:lum contrast="46000"/>
            <a:extLst>
              <a:ext uri="{C2F18012-8886-4D3E-BA2E-3446CCBA3895}">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3E7A1B53-195F-48FE-9F92-865254A8290B}">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171549" y="2970313"/>
            <a:ext cx="57150" cy="93518"/>
          </a:xfrm>
          <a:prstGeom prst="rect">
            <a:avLst/>
          </a:prstGeom>
        </p:spPr>
      </p:pic>
      <p:pic>
        <p:nvPicPr>
          <p:cNvPr id="49" name="Picture 48"/>
          <p:cNvPicPr>
            <a:picLocks noChangeAspect="1"/>
          </p:cNvPicPr>
          <p:nvPr/>
        </p:nvPicPr>
        <p:blipFill>
          <a:blip r:embed="rId2"/>
          <a:stretch>
            <a:fillRect/>
          </a:stretch>
        </p:blipFill>
        <p:spPr>
          <a:xfrm rot="21540000">
            <a:off x="8504170" y="3086145"/>
            <a:ext cx="57150" cy="93518"/>
          </a:xfrm>
          <a:prstGeom prst="rect">
            <a:avLst/>
          </a:prstGeom>
        </p:spPr>
      </p:pic>
      <p:pic>
        <p:nvPicPr>
          <p:cNvPr id="50" name="Picture 49"/>
          <p:cNvPicPr>
            <a:picLocks noChangeAspect="1"/>
          </p:cNvPicPr>
          <p:nvPr/>
        </p:nvPicPr>
        <p:blipFill>
          <a:blip r:embed="rId2"/>
          <a:stretch>
            <a:fillRect/>
          </a:stretch>
        </p:blipFill>
        <p:spPr>
          <a:xfrm rot="21540000">
            <a:off x="7895778" y="3000530"/>
            <a:ext cx="57150" cy="93518"/>
          </a:xfrm>
          <a:prstGeom prst="rect">
            <a:avLst/>
          </a:prstGeom>
        </p:spPr>
      </p:pic>
      <p:pic>
        <p:nvPicPr>
          <p:cNvPr id="51" name="Picture 50"/>
          <p:cNvPicPr>
            <a:picLocks noChangeAspect="1"/>
          </p:cNvPicPr>
          <p:nvPr/>
        </p:nvPicPr>
        <p:blipFill>
          <a:blip r:embed="rId2"/>
          <a:stretch>
            <a:fillRect/>
          </a:stretch>
        </p:blipFill>
        <p:spPr>
          <a:xfrm rot="21540000">
            <a:off x="8086278" y="3191030"/>
            <a:ext cx="57150" cy="93518"/>
          </a:xfrm>
          <a:prstGeom prst="rect">
            <a:avLst/>
          </a:prstGeom>
        </p:spPr>
      </p:pic>
      <p:pic>
        <p:nvPicPr>
          <p:cNvPr id="52" name="Picture 51"/>
          <p:cNvPicPr>
            <a:picLocks noChangeAspect="1"/>
          </p:cNvPicPr>
          <p:nvPr/>
        </p:nvPicPr>
        <p:blipFill>
          <a:blip r:embed="rId2"/>
          <a:stretch>
            <a:fillRect/>
          </a:stretch>
        </p:blipFill>
        <p:spPr>
          <a:xfrm rot="21540000">
            <a:off x="9305479" y="4105430"/>
            <a:ext cx="57150" cy="93518"/>
          </a:xfrm>
          <a:prstGeom prst="rect">
            <a:avLst/>
          </a:prstGeom>
        </p:spPr>
      </p:pic>
      <p:pic>
        <p:nvPicPr>
          <p:cNvPr id="53" name="Picture 52"/>
          <p:cNvPicPr>
            <a:picLocks noChangeAspect="1"/>
          </p:cNvPicPr>
          <p:nvPr/>
        </p:nvPicPr>
        <p:blipFill>
          <a:blip r:embed="rId2"/>
          <a:stretch>
            <a:fillRect/>
          </a:stretch>
        </p:blipFill>
        <p:spPr>
          <a:xfrm rot="21540000">
            <a:off x="9495979" y="4295930"/>
            <a:ext cx="57150" cy="93518"/>
          </a:xfrm>
          <a:prstGeom prst="rect">
            <a:avLst/>
          </a:prstGeom>
        </p:spPr>
      </p:pic>
      <p:pic>
        <p:nvPicPr>
          <p:cNvPr id="54" name="Picture 53"/>
          <p:cNvPicPr>
            <a:picLocks noChangeAspect="1"/>
          </p:cNvPicPr>
          <p:nvPr/>
        </p:nvPicPr>
        <p:blipFill>
          <a:blip r:embed="rId2">
            <a:duotone>
              <a:schemeClr val="accent6">
                <a:shade val="45000"/>
                <a:satMod val="135000"/>
              </a:schemeClr>
              <a:srgbClr val="FFFFFF"/>
            </a:duotone>
            <a:lum contrast="49000"/>
            <a:extLst>
              <a:ext uri="{EED3F145-CF79-4268-866C-C51F806D2606}">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9000"/>
                    </a14:imgEffect>
                  </a14:imgLayer>
                </a14:imgProps>
              </a:ext>
              <a:ext uri="{04704E44-0DF1-4B63-942C-8C9B82539BCC}">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152664" y="2924477"/>
            <a:ext cx="57150" cy="93518"/>
          </a:xfrm>
          <a:prstGeom prst="rect">
            <a:avLst/>
          </a:prstGeom>
        </p:spPr>
      </p:pic>
      <p:pic>
        <p:nvPicPr>
          <p:cNvPr id="55" name="Picture 54"/>
          <p:cNvPicPr>
            <a:picLocks noChangeAspect="1"/>
          </p:cNvPicPr>
          <p:nvPr/>
        </p:nvPicPr>
        <p:blipFill>
          <a:blip r:embed="rId2">
            <a:duotone>
              <a:schemeClr val="accent4">
                <a:shade val="45000"/>
                <a:satMod val="135000"/>
              </a:schemeClr>
              <a:srgbClr val="FFFFFF"/>
            </a:duotone>
          </a:blip>
          <a:stretch>
            <a:fillRect/>
          </a:stretch>
        </p:blipFill>
        <p:spPr>
          <a:xfrm rot="21540000">
            <a:off x="7137517" y="2921806"/>
            <a:ext cx="57150" cy="93518"/>
          </a:xfrm>
          <a:prstGeom prst="rect">
            <a:avLst/>
          </a:prstGeom>
        </p:spPr>
      </p:pic>
      <p:pic>
        <p:nvPicPr>
          <p:cNvPr id="56" name="Picture 55"/>
          <p:cNvPicPr>
            <a:picLocks noChangeAspect="1"/>
          </p:cNvPicPr>
          <p:nvPr/>
        </p:nvPicPr>
        <p:blipFill>
          <a:blip r:embed="rId2">
            <a:duotone>
              <a:schemeClr val="accent3">
                <a:shade val="45000"/>
                <a:satMod val="135000"/>
              </a:schemeClr>
              <a:srgbClr val="FFFFFF"/>
            </a:duotone>
            <a:lum contrast="55000"/>
            <a:extLst>
              <a:ext uri="{3B2F5C80-0AAF-4BA9-BE6F-C9397967F9CC}">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55000"/>
                    </a14:imgEffect>
                  </a14:imgLayer>
                </a14:imgProps>
              </a:ext>
              <a:ext uri="{CA4BB971-87A1-4F16-BBA0-6AF273E33F08}">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7322270" y="3102821"/>
            <a:ext cx="57150" cy="93518"/>
          </a:xfrm>
          <a:prstGeom prst="rect">
            <a:avLst/>
          </a:prstGeom>
        </p:spPr>
      </p:pic>
      <p:pic>
        <p:nvPicPr>
          <p:cNvPr id="57" name="Picture 56"/>
          <p:cNvPicPr>
            <a:picLocks noChangeAspect="1"/>
          </p:cNvPicPr>
          <p:nvPr/>
        </p:nvPicPr>
        <p:blipFill>
          <a:blip r:embed="rId2">
            <a:duotone>
              <a:schemeClr val="accent6">
                <a:shade val="45000"/>
                <a:satMod val="135000"/>
              </a:schemeClr>
              <a:srgbClr val="FFFFFF"/>
            </a:duotone>
            <a:lum contrast="46000"/>
            <a:extLst>
              <a:ext uri="{8DEA8724-E8A1-444E-AE20-F56AD6418746}">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FF2FBC83-DD6F-4630-A696-964FCD7E455A}">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4981049" y="2703613"/>
            <a:ext cx="57150" cy="93518"/>
          </a:xfrm>
          <a:prstGeom prst="rect">
            <a:avLst/>
          </a:prstGeom>
        </p:spPr>
      </p:pic>
      <p:pic>
        <p:nvPicPr>
          <p:cNvPr id="58" name="Picture 57"/>
          <p:cNvPicPr>
            <a:picLocks noChangeAspect="1"/>
          </p:cNvPicPr>
          <p:nvPr/>
        </p:nvPicPr>
        <p:blipFill>
          <a:blip r:embed="rId2">
            <a:duotone>
              <a:schemeClr val="accent6">
                <a:shade val="45000"/>
                <a:satMod val="135000"/>
              </a:schemeClr>
              <a:srgbClr val="FFFFFF"/>
            </a:duotone>
            <a:lum contrast="46000"/>
            <a:extLst>
              <a:ext uri="{3CABD831-E037-46BD-9785-507216A3FE14}">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6000"/>
                    </a14:imgEffect>
                  </a14:imgLayer>
                </a14:imgProps>
              </a:ext>
              <a:ext uri="{BE87023E-F470-4789-AA4C-9D7FE198A907}">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5323949" y="2741713"/>
            <a:ext cx="57150" cy="93518"/>
          </a:xfrm>
          <a:prstGeom prst="rect">
            <a:avLst/>
          </a:prstGeom>
        </p:spPr>
      </p:pic>
      <p:pic>
        <p:nvPicPr>
          <p:cNvPr id="59" name="Picture 58"/>
          <p:cNvPicPr>
            <a:picLocks noChangeAspect="1"/>
          </p:cNvPicPr>
          <p:nvPr/>
        </p:nvPicPr>
        <p:blipFill>
          <a:blip r:embed="rId2">
            <a:duotone>
              <a:schemeClr val="accent4">
                <a:shade val="45000"/>
                <a:satMod val="135000"/>
              </a:schemeClr>
              <a:srgbClr val="FFFFFF"/>
            </a:duotone>
            <a:lum contrast="12000"/>
            <a:extLst>
              <a:ext uri="{50ABE9AA-4BDE-46AE-8618-29F75ADE0840}">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bright="0" contrast="12000"/>
                    </a14:imgEffect>
                  </a14:imgLayer>
                </a14:imgProps>
              </a:ext>
              <a:ext uri="{4A0D394D-59FC-4A95-ACED-7C1FFF5F276F}">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190764" y="2703613"/>
            <a:ext cx="57150" cy="93518"/>
          </a:xfrm>
          <a:prstGeom prst="rect">
            <a:avLst/>
          </a:prstGeom>
        </p:spPr>
      </p:pic>
      <p:pic>
        <p:nvPicPr>
          <p:cNvPr id="60" name="Picture 59"/>
          <p:cNvPicPr>
            <a:picLocks noChangeAspect="1"/>
          </p:cNvPicPr>
          <p:nvPr/>
        </p:nvPicPr>
        <p:blipFill>
          <a:blip r:embed="rId2">
            <a:duotone>
              <a:schemeClr val="accent6">
                <a:shade val="45000"/>
                <a:satMod val="135000"/>
              </a:schemeClr>
              <a:srgbClr val="FFFFFF"/>
            </a:duotone>
            <a:lum contrast="49000"/>
            <a:extLst>
              <a:ext uri="{C09A93CB-3E9E-4A14-9B0C-EB21274A90E1}">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49000"/>
                    </a14:imgEffect>
                  </a14:imgLayer>
                </a14:imgProps>
              </a:ext>
              <a:ext uri="{C14D56C0-B3E0-4369-8C4E-762F11E0B446}">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6571764" y="2657777"/>
            <a:ext cx="57150" cy="93518"/>
          </a:xfrm>
          <a:prstGeom prst="rect">
            <a:avLst/>
          </a:prstGeom>
        </p:spPr>
      </p:pic>
      <p:pic>
        <p:nvPicPr>
          <p:cNvPr id="61" name="Picture 60"/>
          <p:cNvPicPr>
            <a:picLocks noChangeAspect="1"/>
          </p:cNvPicPr>
          <p:nvPr/>
        </p:nvPicPr>
        <p:blipFill>
          <a:blip r:embed="rId2">
            <a:duotone>
              <a:schemeClr val="accent4">
                <a:shade val="45000"/>
                <a:satMod val="135000"/>
              </a:schemeClr>
              <a:srgbClr val="FFFFFF"/>
            </a:duotone>
          </a:blip>
          <a:stretch>
            <a:fillRect/>
          </a:stretch>
        </p:blipFill>
        <p:spPr>
          <a:xfrm rot="21540000">
            <a:off x="6985117" y="2655106"/>
            <a:ext cx="57150" cy="93518"/>
          </a:xfrm>
          <a:prstGeom prst="rect">
            <a:avLst/>
          </a:prstGeom>
        </p:spPr>
      </p:pic>
      <p:pic>
        <p:nvPicPr>
          <p:cNvPr id="62" name="Picture 61"/>
          <p:cNvPicPr>
            <a:picLocks noChangeAspect="1"/>
          </p:cNvPicPr>
          <p:nvPr/>
        </p:nvPicPr>
        <p:blipFill>
          <a:blip r:embed="rId2">
            <a:duotone>
              <a:schemeClr val="accent3">
                <a:shade val="45000"/>
                <a:satMod val="135000"/>
              </a:schemeClr>
              <a:srgbClr val="FFFFFF"/>
            </a:duotone>
            <a:lum contrast="55000"/>
            <a:extLst>
              <a:ext uri="{333E66DA-E89A-4402-A042-CC6E2C56D5E8}">
                <a14:imgProps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a14:imgLayer>
                    <a14:imgEffect>
                      <a14:brightnessContrast contrast="55000"/>
                    </a14:imgEffect>
                  </a14:imgLayer>
                </a14:imgProps>
              </a:ext>
              <a:ext uri="{CB9F08B1-ECC5-4328-9FF3-EEDEC0E52812}">
                <a14:useLocalDpi xmlns="" xmlns:c="http://schemas.openxmlformats.org/drawingml/2006/chart" xmlns:cs="http://schemas.microsoft.com/office/drawing/2012/chartStyle" xmlns:ns1="http://schemas.openxmlformats.org/officeDocument/2006/extended-properties" xmlns:vt="http://schemas.openxmlformats.org/officeDocument/2006/docPropsVTypes" xmlns:a14="http://schemas.microsoft.com/office/drawing/2010/main" val="0"/>
              </a:ext>
            </a:extLst>
          </a:blip>
          <a:stretch>
            <a:fillRect/>
          </a:stretch>
        </p:blipFill>
        <p:spPr>
          <a:xfrm rot="21540000">
            <a:off x="7246070" y="2645621"/>
            <a:ext cx="57150" cy="93518"/>
          </a:xfrm>
          <a:prstGeom prst="rect">
            <a:avLst/>
          </a:prstGeom>
        </p:spPr>
      </p:pic>
      <p:pic>
        <p:nvPicPr>
          <p:cNvPr id="63" name="Picture 62"/>
          <p:cNvPicPr>
            <a:picLocks noChangeAspect="1"/>
          </p:cNvPicPr>
          <p:nvPr/>
        </p:nvPicPr>
        <p:blipFill>
          <a:blip r:embed="rId2"/>
          <a:stretch>
            <a:fillRect/>
          </a:stretch>
        </p:blipFill>
        <p:spPr>
          <a:xfrm rot="21540000">
            <a:off x="8030938" y="2683721"/>
            <a:ext cx="57150" cy="93518"/>
          </a:xfrm>
          <a:prstGeom prst="rect">
            <a:avLst/>
          </a:prstGeom>
        </p:spPr>
      </p:pic>
      <p:pic>
        <p:nvPicPr>
          <p:cNvPr id="64" name="Picture 63"/>
          <p:cNvPicPr>
            <a:picLocks noChangeAspect="1"/>
          </p:cNvPicPr>
          <p:nvPr/>
        </p:nvPicPr>
        <p:blipFill>
          <a:blip r:embed="rId2"/>
          <a:stretch>
            <a:fillRect/>
          </a:stretch>
        </p:blipFill>
        <p:spPr>
          <a:xfrm rot="21540000">
            <a:off x="8467947" y="2514036"/>
            <a:ext cx="57150" cy="93518"/>
          </a:xfrm>
          <a:prstGeom prst="rect">
            <a:avLst/>
          </a:prstGeom>
        </p:spPr>
      </p:pic>
      <p:pic>
        <p:nvPicPr>
          <p:cNvPr id="65" name="Picture 64"/>
          <p:cNvPicPr>
            <a:picLocks noChangeAspect="1"/>
          </p:cNvPicPr>
          <p:nvPr/>
        </p:nvPicPr>
        <p:blipFill>
          <a:blip r:embed="rId3"/>
          <a:stretch>
            <a:fillRect/>
          </a:stretch>
        </p:blipFill>
        <p:spPr>
          <a:xfrm>
            <a:off x="4286043" y="3141434"/>
            <a:ext cx="3971000" cy="2020380"/>
          </a:xfrm>
          <a:prstGeom prst="rect">
            <a:avLst/>
          </a:prstGeom>
        </p:spPr>
      </p:pic>
      <p:pic>
        <p:nvPicPr>
          <p:cNvPr id="66" name="Picture 65"/>
          <p:cNvPicPr>
            <a:picLocks noChangeAspect="1"/>
          </p:cNvPicPr>
          <p:nvPr/>
        </p:nvPicPr>
        <p:blipFill>
          <a:blip r:embed="rId4"/>
          <a:stretch>
            <a:fillRect/>
          </a:stretch>
        </p:blipFill>
        <p:spPr>
          <a:xfrm>
            <a:off x="7916224" y="4660906"/>
            <a:ext cx="952500" cy="2221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4837" y="2413792"/>
            <a:ext cx="4031327" cy="1463451"/>
          </a:xfrm>
          <a:prstGeom prst="rect">
            <a:avLst/>
          </a:prstGeom>
        </p:spPr>
        <p:txBody>
          <a:bodyPr vert="horz" lIns="95250" tIns="47625" rIns="95250" bIns="47625" rtlCol="0" anchor="ctr">
            <a:spAutoFit/>
          </a:bodyPr>
          <a:lstStyle/>
          <a:p>
            <a:pPr marL="0" indent="0" algn="l">
              <a:lnSpc>
                <a:spcPct val="100000"/>
              </a:lnSpc>
              <a:spcBef>
                <a:spcPts val="375"/>
              </a:spcBef>
              <a:spcAft>
                <a:spcPts val="750"/>
              </a:spcAft>
              <a:buFont typeface="Arial"/>
              <a:buNone/>
              <a:defRPr lang="en-US" sz="1400" dirty="0"/>
            </a:pPr>
            <a:r>
              <a:rPr lang="en-US" sz="1500" i="1" dirty="0">
                <a:solidFill>
                  <a:schemeClr val="bg1"/>
                </a:solidFill>
                <a:latin typeface="Open Sans"/>
              </a:rPr>
              <a:t>Leverage investments in IT to benefit other service management teams</a:t>
            </a:r>
          </a:p>
          <a:p>
            <a:pPr marL="0" indent="0" algn="l">
              <a:lnSpc>
                <a:spcPct val="100000"/>
              </a:lnSpc>
              <a:spcBef>
                <a:spcPts val="375"/>
              </a:spcBef>
              <a:spcAft>
                <a:spcPts val="750"/>
              </a:spcAft>
              <a:buFont typeface="Arial"/>
              <a:buNone/>
              <a:defRPr lang="en-US" sz="1400" dirty="0"/>
            </a:pPr>
            <a:r>
              <a:rPr lang="en-US" sz="1500" i="1" dirty="0">
                <a:solidFill>
                  <a:schemeClr val="bg1"/>
                </a:solidFill>
                <a:latin typeface="Open Sans"/>
              </a:rPr>
              <a:t>Do that quickly and easily without overhead</a:t>
            </a:r>
          </a:p>
        </p:txBody>
      </p:sp>
      <p:sp>
        <p:nvSpPr>
          <p:cNvPr id="3" name="TextBox 2"/>
          <p:cNvSpPr txBox="1"/>
          <p:nvPr/>
        </p:nvSpPr>
        <p:spPr>
          <a:xfrm>
            <a:off x="4428927" y="1126400"/>
            <a:ext cx="3937263" cy="1460763"/>
          </a:xfrm>
          <a:prstGeom prst="rect">
            <a:avLst/>
          </a:prstGeom>
        </p:spPr>
        <p:txBody>
          <a:bodyPr vert="horz" lIns="95250" tIns="47625" rIns="95250" bIns="47625" rtlCol="0" anchor="ctr">
            <a:spAutoFit/>
          </a:bodyPr>
          <a:lstStyle/>
          <a:p>
            <a:pPr algn="l">
              <a:defRPr lang="en-US" sz="1400" dirty="0"/>
            </a:pPr>
            <a:r>
              <a:rPr lang="en-US" sz="3400" b="1" i="1" dirty="0">
                <a:solidFill>
                  <a:schemeClr val="bg1"/>
                </a:solidFill>
                <a:latin typeface="Roboto"/>
              </a:rPr>
              <a:t>And the best way </a:t>
            </a:r>
          </a:p>
          <a:p>
            <a:pPr algn="l">
              <a:defRPr lang="en-US" sz="1400" dirty="0"/>
            </a:pPr>
            <a:r>
              <a:rPr lang="en-US" sz="3400" b="1" i="1" dirty="0">
                <a:solidFill>
                  <a:schemeClr val="bg1"/>
                </a:solidFill>
                <a:latin typeface="Roboto"/>
              </a:rPr>
              <a:t>to get there?</a:t>
            </a:r>
          </a:p>
        </p:txBody>
      </p:sp>
      <p:sp>
        <p:nvSpPr>
          <p:cNvPr id="4" name="Oval 3"/>
          <p:cNvSpPr/>
          <p:nvPr/>
        </p:nvSpPr>
        <p:spPr>
          <a:xfrm>
            <a:off x="4607728" y="28020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sp>
        <p:nvSpPr>
          <p:cNvPr id="5" name="Oval 4"/>
          <p:cNvSpPr/>
          <p:nvPr/>
        </p:nvSpPr>
        <p:spPr>
          <a:xfrm>
            <a:off x="4607728" y="3373589"/>
            <a:ext cx="104340" cy="101968"/>
          </a:xfrm>
          <a:prstGeom prst="ellipse">
            <a:avLst/>
          </a:prstGeom>
          <a:solidFill>
            <a:srgbClr val="E16026"/>
          </a:solidFill>
          <a:ln>
            <a:noFill/>
          </a:ln>
          <a:effectLst/>
        </p:spPr>
        <p:style>
          <a:lnRef idx="2">
            <a:schemeClr val="accent1">
              <a:shade val="50000"/>
            </a:schemeClr>
          </a:lnRef>
          <a:fillRef idx="1">
            <a:schemeClr val="accent1"/>
          </a:fillRef>
          <a:effectRef idx="0">
            <a:schemeClr val="accent1"/>
          </a:effectRef>
          <a:fontRef idx="minor">
            <a:srgbClr val="FFFFFF"/>
          </a:fontRef>
        </p:style>
        <p:txBody>
          <a:bodyPr vert="horz" rtlCol="0" anchor="ctr">
            <a:noAutofit/>
          </a:bodyPr>
          <a:lstStyle/>
          <a:p>
            <a:pPr algn="ctr"/>
            <a:endParaRPr lang="en-US" dirty="0"/>
          </a:p>
        </p:txBody>
      </p:sp>
      <p:pic>
        <p:nvPicPr>
          <p:cNvPr id="6" name="Picture 5"/>
          <p:cNvPicPr>
            <a:picLocks noChangeAspect="1"/>
          </p:cNvPicPr>
          <p:nvPr/>
        </p:nvPicPr>
        <p:blipFill>
          <a:blip r:embed="rId2"/>
          <a:stretch>
            <a:fillRect/>
          </a:stretch>
        </p:blipFill>
        <p:spPr>
          <a:xfrm>
            <a:off x="0" y="431589"/>
            <a:ext cx="4421638" cy="4824551"/>
          </a:xfrm>
          <a:prstGeom prst="rect">
            <a:avLst/>
          </a:prstGeom>
        </p:spPr>
      </p:pic>
      <p:pic>
        <p:nvPicPr>
          <p:cNvPr id="7" name="Picture 6"/>
          <p:cNvPicPr>
            <a:picLocks noChangeAspect="1"/>
          </p:cNvPicPr>
          <p:nvPr/>
        </p:nvPicPr>
        <p:blipFill>
          <a:blip r:embed="rId3"/>
          <a:stretch>
            <a:fillRect/>
          </a:stretch>
        </p:blipFill>
        <p:spPr>
          <a:xfrm>
            <a:off x="7806200" y="981905"/>
            <a:ext cx="815781" cy="405820"/>
          </a:xfrm>
          <a:prstGeom prst="rect">
            <a:avLst/>
          </a:prstGeom>
        </p:spPr>
      </p:pic>
      <p:pic>
        <p:nvPicPr>
          <p:cNvPr id="8" name="Picture 7"/>
          <p:cNvPicPr>
            <a:picLocks noChangeAspect="1"/>
          </p:cNvPicPr>
          <p:nvPr/>
        </p:nvPicPr>
        <p:blipFill>
          <a:blip r:embed="rId4"/>
          <a:stretch>
            <a:fillRect/>
          </a:stretch>
        </p:blipFill>
        <p:spPr>
          <a:xfrm>
            <a:off x="7916224" y="4660906"/>
            <a:ext cx="952500" cy="22214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font2" val="Raleway-medium"/>
  <p:tag name="webfont11" val="Roboto-thin"/>
  <p:tag name="webfont7" val="Roboto-black"/>
  <p:tag name="webfont9" val="Roboto-medium"/>
  <p:tag name="webfont4" val="Roboto-light"/>
  <p:tag name="webfont3" val="Roboto-thin"/>
</p:tagLst>
</file>

<file path=ppt/tags/tag10.xml><?xml version="1.0" encoding="utf-8"?>
<p:tagLst xmlns:a="http://schemas.openxmlformats.org/drawingml/2006/main" xmlns:r="http://schemas.openxmlformats.org/officeDocument/2006/relationships" xmlns:p="http://schemas.openxmlformats.org/presentationml/2006/main">
  <p:tag name="fontWeight:4:0:0" val="9"/>
  <p:tag name="fontWeight:4:1:0" val="9"/>
  <p:tag name="fontWeight:4:1:1" val="9"/>
  <p:tag name="fontWeight:8:0:0" val="5"/>
  <p:tag name="fontWeight:7:0:2" val="5"/>
  <p:tag name="fontWeight:7:0:1" val="5"/>
  <p:tag name="fontWeight:7:0:0" val="5"/>
  <p:tag name="fontWeight:8:0:1" val="5"/>
</p:tagLst>
</file>

<file path=ppt/tags/tag11.xml><?xml version="1.0" encoding="utf-8"?>
<p:tagLst xmlns:a="http://schemas.openxmlformats.org/drawingml/2006/main" xmlns:r="http://schemas.openxmlformats.org/officeDocument/2006/relationships" xmlns:p="http://schemas.openxmlformats.org/presentationml/2006/main">
  <p:tag name="fontWeight:2:0:0" val="5"/>
</p:tagLst>
</file>

<file path=ppt/tags/tag12.xml><?xml version="1.0" encoding="utf-8"?>
<p:tagLst xmlns:a="http://schemas.openxmlformats.org/drawingml/2006/main" xmlns:r="http://schemas.openxmlformats.org/officeDocument/2006/relationships" xmlns:p="http://schemas.openxmlformats.org/presentationml/2006/main">
  <p:tag name="fontWeight:12:0:2" val="2"/>
  <p:tag name="fontWeight:12:0:1" val="2"/>
  <p:tag name="fontWeight:12:0:0" val="2"/>
</p:tagLst>
</file>

<file path=ppt/tags/tag13.xml><?xml version="1.0" encoding="utf-8"?>
<p:tagLst xmlns:a="http://schemas.openxmlformats.org/drawingml/2006/main" xmlns:r="http://schemas.openxmlformats.org/officeDocument/2006/relationships" xmlns:p="http://schemas.openxmlformats.org/presentationml/2006/main">
  <p:tag name="fontWeight:2:0:0" val="5"/>
</p:tagLst>
</file>

<file path=ppt/tags/tag14.xml><?xml version="1.0" encoding="utf-8"?>
<p:tagLst xmlns:a="http://schemas.openxmlformats.org/drawingml/2006/main" xmlns:r="http://schemas.openxmlformats.org/officeDocument/2006/relationships" xmlns:p="http://schemas.openxmlformats.org/presentationml/2006/main">
  <p:tag name="fontWeight:3:1:3" val="2"/>
  <p:tag name="fontWeight:3:2:2" val="2"/>
  <p:tag name="fontWeight:3:1:4" val="2"/>
  <p:tag name="fontWeight:3:2:3" val="2"/>
  <p:tag name="fontWeight:3:1:1" val="2"/>
  <p:tag name="fontWeight:3:2:0" val="2"/>
  <p:tag name="fontWeight:3:1:2" val="2"/>
  <p:tag name="fontWeight:3:2:1" val="2"/>
  <p:tag name="fontWeight:3:0:0" val="2"/>
  <p:tag name="fontWeight:3:1:0" val="2"/>
  <p:tag name="fontWeight:2:0:0" val="9"/>
  <p:tag name="fontWeight:2:0:1" val="9"/>
</p:tagLst>
</file>

<file path=ppt/tags/tag15.xml><?xml version="1.0" encoding="utf-8"?>
<p:tagLst xmlns:a="http://schemas.openxmlformats.org/drawingml/2006/main" xmlns:r="http://schemas.openxmlformats.org/officeDocument/2006/relationships" xmlns:p="http://schemas.openxmlformats.org/presentationml/2006/main">
  <p:tag name="fontWeight:3:0:0" val="9"/>
  <p:tag name="fontWeight:3:0:1" val="9"/>
  <p:tag name="fontWeight:5:0:0" val="5"/>
  <p:tag name="fontWeight:5:1:0" val="5"/>
  <p:tag name="fontWeight:6:0:0" val="5"/>
  <p:tag name="fontWeight:7:1:0" val="5"/>
  <p:tag name="fontWeight:7:0:0" val="5"/>
  <p:tag name="fontWeight:6:1:0" val="5"/>
</p:tagLst>
</file>

<file path=ppt/tags/tag16.xml><?xml version="1.0" encoding="utf-8"?>
<p:tagLst xmlns:a="http://schemas.openxmlformats.org/drawingml/2006/main" xmlns:r="http://schemas.openxmlformats.org/officeDocument/2006/relationships" xmlns:p="http://schemas.openxmlformats.org/presentationml/2006/main">
  <p:tag name="fontWeight:4:0:0" val="9"/>
  <p:tag name="fontWeight:4:0:1" val="9"/>
  <p:tag name="fontWeight:2:0:0" val="2"/>
  <p:tag name="fontWeight:2:1:0" val="2"/>
  <p:tag name="fontWeight:2:1:1" val="2"/>
</p:tagLst>
</file>

<file path=ppt/tags/tag17.xml><?xml version="1.0" encoding="utf-8"?>
<p:tagLst xmlns:a="http://schemas.openxmlformats.org/drawingml/2006/main" xmlns:r="http://schemas.openxmlformats.org/officeDocument/2006/relationships" xmlns:p="http://schemas.openxmlformats.org/presentationml/2006/main">
  <p:tag name="fontWeight:4:0:0" val="2"/>
</p:tagLst>
</file>

<file path=ppt/tags/tag18.xml><?xml version="1.0" encoding="utf-8"?>
<p:tagLst xmlns:a="http://schemas.openxmlformats.org/drawingml/2006/main" xmlns:r="http://schemas.openxmlformats.org/officeDocument/2006/relationships" xmlns:p="http://schemas.openxmlformats.org/presentationml/2006/main">
  <p:tag name="fontWeight:4:0:0" val="2"/>
  <p:tag name="fontWeight:4:0:1" val="2"/>
  <p:tag name="fontWeight:4:0:2" val="2"/>
</p:tagLst>
</file>

<file path=ppt/tags/tag19.xml><?xml version="1.0" encoding="utf-8"?>
<p:tagLst xmlns:a="http://schemas.openxmlformats.org/drawingml/2006/main" xmlns:r="http://schemas.openxmlformats.org/officeDocument/2006/relationships" xmlns:p="http://schemas.openxmlformats.org/presentationml/2006/main">
  <p:tag name="fontWeight:4:0:0" val="2"/>
</p:tagLst>
</file>

<file path=ppt/tags/tag2.xml><?xml version="1.0" encoding="utf-8"?>
<p:tagLst xmlns:a="http://schemas.openxmlformats.org/drawingml/2006/main" xmlns:r="http://schemas.openxmlformats.org/officeDocument/2006/relationships" xmlns:p="http://schemas.openxmlformats.org/presentationml/2006/main">
  <p:tag name="fontWeight:0:0:0" val="0"/>
</p:tagLst>
</file>

<file path=ppt/tags/tag20.xml><?xml version="1.0" encoding="utf-8"?>
<p:tagLst xmlns:a="http://schemas.openxmlformats.org/drawingml/2006/main" xmlns:r="http://schemas.openxmlformats.org/officeDocument/2006/relationships" xmlns:p="http://schemas.openxmlformats.org/presentationml/2006/main">
  <p:tag name="fontWeight:4:0:0" val="2"/>
</p:tagLst>
</file>

<file path=ppt/tags/tag21.xml><?xml version="1.0" encoding="utf-8"?>
<p:tagLst xmlns:a="http://schemas.openxmlformats.org/drawingml/2006/main" xmlns:r="http://schemas.openxmlformats.org/officeDocument/2006/relationships" xmlns:p="http://schemas.openxmlformats.org/presentationml/2006/main">
  <p:tag name="fontWeight:4:0:0" val="2"/>
</p:tagLst>
</file>

<file path=ppt/tags/tag22.xml><?xml version="1.0" encoding="utf-8"?>
<p:tagLst xmlns:a="http://schemas.openxmlformats.org/drawingml/2006/main" xmlns:r="http://schemas.openxmlformats.org/officeDocument/2006/relationships" xmlns:p="http://schemas.openxmlformats.org/presentationml/2006/main">
  <p:tag name="fontWeight:4:1:0" val="5"/>
  <p:tag name="fontWeight:4:1:1" val="5"/>
  <p:tag name="fontWeight:4:1:2" val="5"/>
</p:tagLst>
</file>

<file path=ppt/tags/tag23.xml><?xml version="1.0" encoding="utf-8"?>
<p:tagLst xmlns:a="http://schemas.openxmlformats.org/drawingml/2006/main" xmlns:r="http://schemas.openxmlformats.org/officeDocument/2006/relationships" xmlns:p="http://schemas.openxmlformats.org/presentationml/2006/main">
  <p:tag name="fontWeight:4:0:0" val="0"/>
  <p:tag name="fontWeight:7:0:4" val="2"/>
  <p:tag name="fontWeight:7:0:3" val="2"/>
  <p:tag name="fontWeight:7:1:2" val="0"/>
  <p:tag name="fontWeight:7:0:2" val="2"/>
  <p:tag name="fontWeight:7:1:1" val="0"/>
  <p:tag name="fontWeight:6:0:0" val="0"/>
  <p:tag name="fontWeight:7:0:1" val="2"/>
  <p:tag name="fontWeight:7:1:0" val="0"/>
  <p:tag name="fontWeight:7:0:0" val="2"/>
  <p:tag name="fontWeight:6:0:2" val="0"/>
  <p:tag name="fontWeight:6:0:1" val="0"/>
  <p:tag name="fontWeight:6:0:4" val="0"/>
  <p:tag name="fontWeight:2:0:0" val="9"/>
  <p:tag name="fontWeight:6:0:3" val="0"/>
  <p:tag name="fontWeight:2:0:1" val="9"/>
</p:tagLst>
</file>

<file path=ppt/tags/tag3.xml><?xml version="1.0" encoding="utf-8"?>
<p:tagLst xmlns:a="http://schemas.openxmlformats.org/drawingml/2006/main" xmlns:r="http://schemas.openxmlformats.org/officeDocument/2006/relationships" xmlns:p="http://schemas.openxmlformats.org/presentationml/2006/main">
  <p:tag name="fontWeight:2:0:0" val="0"/>
</p:tagLst>
</file>

<file path=ppt/tags/tag4.xml><?xml version="1.0" encoding="utf-8"?>
<p:tagLst xmlns:a="http://schemas.openxmlformats.org/drawingml/2006/main" xmlns:r="http://schemas.openxmlformats.org/officeDocument/2006/relationships" xmlns:p="http://schemas.openxmlformats.org/presentationml/2006/main">
  <p:tag name="fontWeight:2:0:0" val="0"/>
</p:tagLst>
</file>

<file path=ppt/tags/tag5.xml><?xml version="1.0" encoding="utf-8"?>
<p:tagLst xmlns:a="http://schemas.openxmlformats.org/drawingml/2006/main" xmlns:r="http://schemas.openxmlformats.org/officeDocument/2006/relationships" xmlns:p="http://schemas.openxmlformats.org/presentationml/2006/main">
  <p:tag name="LAYOUT" val="threePicAndTx"/>
</p:tagLst>
</file>

<file path=ppt/tags/tag6.xml><?xml version="1.0" encoding="utf-8"?>
<p:tagLst xmlns:a="http://schemas.openxmlformats.org/drawingml/2006/main" xmlns:r="http://schemas.openxmlformats.org/officeDocument/2006/relationships" xmlns:p="http://schemas.openxmlformats.org/presentationml/2006/main">
  <p:tag name="LAYOUT" val="fourPic"/>
</p:tagLst>
</file>

<file path=ppt/tags/tag7.xml><?xml version="1.0" encoding="utf-8"?>
<p:tagLst xmlns:a="http://schemas.openxmlformats.org/drawingml/2006/main" xmlns:r="http://schemas.openxmlformats.org/officeDocument/2006/relationships" xmlns:p="http://schemas.openxmlformats.org/presentationml/2006/main">
  <p:tag name="fontWeight:3:1:1" val="0"/>
  <p:tag name="fontWeight:3:2:0" val="9"/>
  <p:tag name="fontWeight:4:0:0" val="2"/>
  <p:tag name="fontWeight:3:0:0" val="9"/>
  <p:tag name="fontWeight:3:0:1" val="9"/>
  <p:tag name="fontWeight:3:1:0" val="9"/>
</p:tagLst>
</file>

<file path=ppt/tags/tag8.xml><?xml version="1.0" encoding="utf-8"?>
<p:tagLst xmlns:a="http://schemas.openxmlformats.org/drawingml/2006/main" xmlns:r="http://schemas.openxmlformats.org/officeDocument/2006/relationships" xmlns:p="http://schemas.openxmlformats.org/presentationml/2006/main">
  <p:tag name="locks:noModify" val="true"/>
  <p:tag name="lockers" val="prop: MODIFY&#10;locker: &quot;21d7a189802e8cfe0b6d00b12c048649562c714c868a302e462287a895f9f553&quot;&#10;"/>
</p:tagLst>
</file>

<file path=ppt/tags/tag9.xml><?xml version="1.0" encoding="utf-8"?>
<p:tagLst xmlns:a="http://schemas.openxmlformats.org/drawingml/2006/main" xmlns:r="http://schemas.openxmlformats.org/officeDocument/2006/relationships" xmlns:p="http://schemas.openxmlformats.org/presentationml/2006/main">
  <p:tag name="fontWeight:17:1:2" val="9"/>
  <p:tag name="fontWeight:17:1:3" val="9"/>
  <p:tag name="fontWeight:17:0:1" val="9"/>
  <p:tag name="fontWeight:17:1:0" val="9"/>
  <p:tag name="fontWeight:17:0:2" val="9"/>
  <p:tag name="fontWeight:17:1:1" val="9"/>
  <p:tag name="fontWeight:17:0:0" val="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2F0F1C"/>
      </a:dk2>
      <a:lt2>
        <a:srgbClr val="F1FAFB"/>
      </a:lt2>
      <a:accent1>
        <a:srgbClr val="A0CB46"/>
      </a:accent1>
      <a:accent2>
        <a:srgbClr val="4FBFC9"/>
      </a:accent2>
      <a:accent3>
        <a:srgbClr val="F7990F"/>
      </a:accent3>
      <a:accent4>
        <a:srgbClr val="ED4F39"/>
      </a:accent4>
      <a:accent5>
        <a:srgbClr val="BD3B70"/>
      </a:accent5>
      <a:accent6>
        <a:srgbClr val="FFCC52"/>
      </a:accent6>
      <a:hlink>
        <a:srgbClr val="4FBFC9"/>
      </a:hlink>
      <a:folHlink>
        <a:srgbClr val="BD3B70"/>
      </a:folHlink>
    </a:clrScheme>
    <a:fontScheme name="Default">
      <a:majorFont>
        <a:latin typeface="Roboto"/>
        <a:ea typeface=""/>
        <a:cs typeface=""/>
      </a:majorFont>
      <a:minorFont>
        <a:latin typeface="Roboto"/>
        <a:ea typeface=""/>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646</Words>
  <Application>Microsoft Macintosh PowerPoint</Application>
  <PresentationFormat>On-screen Show (16:9)</PresentationFormat>
  <Paragraphs>113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zoho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ASHWIN</dc:creator>
  <cp:lastModifiedBy>Ashwin Ram</cp:lastModifiedBy>
  <cp:revision>9</cp:revision>
  <dcterms:created xsi:type="dcterms:W3CDTF">2010-03-09T10:03:29Z</dcterms:created>
  <dcterms:modified xsi:type="dcterms:W3CDTF">2018-01-31T05:38:07Z</dcterms:modified>
</cp:coreProperties>
</file>