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media/image75.png" ContentType="image/png"/>
  <Override PartName="/ppt/media/image9.png" ContentType="image/png"/>
  <Override PartName="/ppt/media/image57.png" ContentType="image/png"/>
  <Override PartName="/ppt/media/image1.png" ContentType="image/png"/>
  <Override PartName="/ppt/media/image58.png" ContentType="image/png"/>
  <Override PartName="/ppt/media/image2.png" ContentType="image/png"/>
  <Override PartName="/ppt/media/image59.png" ContentType="image/png"/>
  <Override PartName="/ppt/media/image3.png" ContentType="image/png"/>
  <Override PartName="/ppt/media/image70.png" ContentType="image/png"/>
  <Override PartName="/ppt/media/image4.png" ContentType="image/png"/>
  <Override PartName="/ppt/media/image71.png" ContentType="image/png"/>
  <Override PartName="/ppt/media/image5.png" ContentType="image/png"/>
  <Override PartName="/ppt/media/image72.png" ContentType="image/png"/>
  <Override PartName="/ppt/media/image6.png" ContentType="image/png"/>
  <Override PartName="/ppt/media/image73.png" ContentType="image/png"/>
  <Override PartName="/ppt/media/image7.png" ContentType="image/png"/>
  <Override PartName="/ppt/media/image74.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48.png" ContentType="image/png"/>
  <Override PartName="/ppt/media/image49.png" ContentType="image/png"/>
  <Override PartName="/ppt/media/image50.png" ContentType="image/png"/>
  <Override PartName="/ppt/media/image51.png" ContentType="image/png"/>
  <Override PartName="/ppt/media/image52.png" ContentType="image/png"/>
  <Override PartName="/ppt/media/image53.png" ContentType="image/png"/>
  <Override PartName="/ppt/media/image54.png" ContentType="image/png"/>
  <Override PartName="/ppt/media/image55.png" ContentType="image/png"/>
  <Override PartName="/ppt/media/image56.png" ContentType="image/png"/>
  <Override PartName="/ppt/media/image60.png" ContentType="image/png"/>
  <Override PartName="/ppt/media/image61.png" ContentType="image/png"/>
  <Override PartName="/ppt/media/image62.png" ContentType="image/png"/>
  <Override PartName="/ppt/media/image63.png" ContentType="image/png"/>
  <Override PartName="/ppt/media/image64.png" ContentType="image/png"/>
  <Override PartName="/ppt/media/image65.png" ContentType="image/png"/>
  <Override PartName="/ppt/media/image66.png" ContentType="image/png"/>
  <Override PartName="/ppt/media/image67.png" ContentType="image/png"/>
  <Override PartName="/ppt/media/image68.png" ContentType="image/png"/>
  <Override PartName="/ppt/media/image69.png" ContentType="image/png"/>
  <Override PartName="/ppt/media/image76.png" ContentType="image/png"/>
  <Override PartName="/ppt/media/image77.png" ContentType="image/png"/>
  <Override PartName="/ppt/media/image78.png" ContentType="image/png"/>
  <Override PartName="/ppt/media/image79.png" ContentType="image/png"/>
  <Override PartName="/ppt/media/image80.png" ContentType="image/png"/>
  <Override PartName="/ppt/media/image81.png" ContentType="image/png"/>
  <Override PartName="/ppt/media/image82.png" ContentType="image/png"/>
  <Override PartName="/ppt/media/image83.png" ContentType="image/png"/>
  <Override PartName="/ppt/media/image84.png" ContentType="image/png"/>
  <Override PartName="/ppt/media/image85.png" ContentType="image/png"/>
  <Override PartName="/ppt/media/image86.png" ContentType="image/png"/>
  <Override PartName="/ppt/media/image87.png" ContentType="image/png"/>
  <Override PartName="/ppt/media/image88.jpeg" ContentType="image/jpeg"/>
  <Override PartName="/ppt/media/image89.png" ContentType="image/png"/>
  <Override PartName="/ppt/media/image90.png" ContentType="image/png"/>
  <Override PartName="/ppt/media/image91.png" ContentType="image/png"/>
  <Override PartName="/ppt/media/image92.png" ContentType="image/png"/>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Lst>
  <p:sldSz cx="9144000" cy="51435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10.png"/>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png"/><Relationship Id="rId3" Type="http://schemas.openxmlformats.org/officeDocument/2006/relationships/image" Target="../media/image12.png"/>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14.png"/>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1381320" y="161856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1381320" y="330552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9" name="PlaceHolder 4"/>
          <p:cNvSpPr>
            <a:spLocks noGrp="1"/>
          </p:cNvSpPr>
          <p:nvPr>
            <p:ph type="body"/>
          </p:nvPr>
        </p:nvSpPr>
        <p:spPr>
          <a:xfrm>
            <a:off x="148068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0" name="PlaceHolder 5"/>
          <p:cNvSpPr>
            <a:spLocks noGrp="1"/>
          </p:cNvSpPr>
          <p:nvPr>
            <p:ph type="body"/>
          </p:nvPr>
        </p:nvSpPr>
        <p:spPr>
          <a:xfrm>
            <a:off x="138132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2" name="PlaceHolder 2"/>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3" name="PlaceHolder 3"/>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34" name="" descr=""/>
          <p:cNvPicPr/>
          <p:nvPr/>
        </p:nvPicPr>
        <p:blipFill>
          <a:blip r:embed="rId2"/>
          <a:stretch/>
        </p:blipFill>
        <p:spPr>
          <a:xfrm>
            <a:off x="1380960" y="3156120"/>
            <a:ext cx="193320" cy="154080"/>
          </a:xfrm>
          <a:prstGeom prst="rect">
            <a:avLst/>
          </a:prstGeom>
          <a:ln>
            <a:noFill/>
          </a:ln>
        </p:spPr>
      </p:pic>
      <p:pic>
        <p:nvPicPr>
          <p:cNvPr id="35" name="" descr=""/>
          <p:cNvPicPr/>
          <p:nvPr/>
        </p:nvPicPr>
        <p:blipFill>
          <a:blip r:embed="rId3"/>
          <a:stretch/>
        </p:blipFill>
        <p:spPr>
          <a:xfrm>
            <a:off x="1380960" y="3156120"/>
            <a:ext cx="193320" cy="1540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1" name="PlaceHolder 2"/>
          <p:cNvSpPr>
            <a:spLocks noGrp="1"/>
          </p:cNvSpPr>
          <p:nvPr>
            <p:ph type="subTitle"/>
          </p:nvPr>
        </p:nvSpPr>
        <p:spPr>
          <a:xfrm>
            <a:off x="1381320" y="-412920"/>
            <a:ext cx="193320" cy="72925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3" name="PlaceHolder 2"/>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5" name="PlaceHolder 2"/>
          <p:cNvSpPr>
            <a:spLocks noGrp="1"/>
          </p:cNvSpPr>
          <p:nvPr>
            <p:ph type="body"/>
          </p:nvPr>
        </p:nvSpPr>
        <p:spPr>
          <a:xfrm>
            <a:off x="138132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6" name="PlaceHolder 3"/>
          <p:cNvSpPr>
            <a:spLocks noGrp="1"/>
          </p:cNvSpPr>
          <p:nvPr>
            <p:ph type="body"/>
          </p:nvPr>
        </p:nvSpPr>
        <p:spPr>
          <a:xfrm>
            <a:off x="148068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1441440" y="291960"/>
            <a:ext cx="387648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0"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1" name="PlaceHolder 3"/>
          <p:cNvSpPr>
            <a:spLocks noGrp="1"/>
          </p:cNvSpPr>
          <p:nvPr>
            <p:ph type="body"/>
          </p:nvPr>
        </p:nvSpPr>
        <p:spPr>
          <a:xfrm>
            <a:off x="138132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2" name="PlaceHolder 4"/>
          <p:cNvSpPr>
            <a:spLocks noGrp="1"/>
          </p:cNvSpPr>
          <p:nvPr>
            <p:ph type="body"/>
          </p:nvPr>
        </p:nvSpPr>
        <p:spPr>
          <a:xfrm>
            <a:off x="148068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 name="PlaceHolder 2"/>
          <p:cNvSpPr>
            <a:spLocks noGrp="1"/>
          </p:cNvSpPr>
          <p:nvPr>
            <p:ph type="subTitle"/>
          </p:nvPr>
        </p:nvSpPr>
        <p:spPr>
          <a:xfrm>
            <a:off x="1381320" y="-412920"/>
            <a:ext cx="193320" cy="72925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4" name="PlaceHolder 2"/>
          <p:cNvSpPr>
            <a:spLocks noGrp="1"/>
          </p:cNvSpPr>
          <p:nvPr>
            <p:ph type="body"/>
          </p:nvPr>
        </p:nvSpPr>
        <p:spPr>
          <a:xfrm>
            <a:off x="138132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5"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6" name="PlaceHolder 4"/>
          <p:cNvSpPr>
            <a:spLocks noGrp="1"/>
          </p:cNvSpPr>
          <p:nvPr>
            <p:ph type="body"/>
          </p:nvPr>
        </p:nvSpPr>
        <p:spPr>
          <a:xfrm>
            <a:off x="148068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8"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9"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0" name="PlaceHolder 4"/>
          <p:cNvSpPr>
            <a:spLocks noGrp="1"/>
          </p:cNvSpPr>
          <p:nvPr>
            <p:ph type="body"/>
          </p:nvPr>
        </p:nvSpPr>
        <p:spPr>
          <a:xfrm>
            <a:off x="1381320" y="330552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2" name="PlaceHolder 2"/>
          <p:cNvSpPr>
            <a:spLocks noGrp="1"/>
          </p:cNvSpPr>
          <p:nvPr>
            <p:ph type="body"/>
          </p:nvPr>
        </p:nvSpPr>
        <p:spPr>
          <a:xfrm>
            <a:off x="1381320" y="161856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3" name="PlaceHolder 3"/>
          <p:cNvSpPr>
            <a:spLocks noGrp="1"/>
          </p:cNvSpPr>
          <p:nvPr>
            <p:ph type="body"/>
          </p:nvPr>
        </p:nvSpPr>
        <p:spPr>
          <a:xfrm>
            <a:off x="1381320" y="330552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5"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6"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7" name="PlaceHolder 4"/>
          <p:cNvSpPr>
            <a:spLocks noGrp="1"/>
          </p:cNvSpPr>
          <p:nvPr>
            <p:ph type="body"/>
          </p:nvPr>
        </p:nvSpPr>
        <p:spPr>
          <a:xfrm>
            <a:off x="148068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8" name="PlaceHolder 5"/>
          <p:cNvSpPr>
            <a:spLocks noGrp="1"/>
          </p:cNvSpPr>
          <p:nvPr>
            <p:ph type="body"/>
          </p:nvPr>
        </p:nvSpPr>
        <p:spPr>
          <a:xfrm>
            <a:off x="138132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0" name="PlaceHolder 2"/>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71" name="PlaceHolder 3"/>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72" name="" descr=""/>
          <p:cNvPicPr/>
          <p:nvPr/>
        </p:nvPicPr>
        <p:blipFill>
          <a:blip r:embed="rId2"/>
          <a:stretch/>
        </p:blipFill>
        <p:spPr>
          <a:xfrm>
            <a:off x="1380960" y="3156120"/>
            <a:ext cx="193320" cy="154080"/>
          </a:xfrm>
          <a:prstGeom prst="rect">
            <a:avLst/>
          </a:prstGeom>
          <a:ln>
            <a:noFill/>
          </a:ln>
        </p:spPr>
      </p:pic>
      <p:pic>
        <p:nvPicPr>
          <p:cNvPr id="73" name="" descr=""/>
          <p:cNvPicPr/>
          <p:nvPr/>
        </p:nvPicPr>
        <p:blipFill>
          <a:blip r:embed="rId3"/>
          <a:stretch/>
        </p:blipFill>
        <p:spPr>
          <a:xfrm>
            <a:off x="1380960" y="3156120"/>
            <a:ext cx="193320" cy="1540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0" name="PlaceHolder 2"/>
          <p:cNvSpPr>
            <a:spLocks noGrp="1"/>
          </p:cNvSpPr>
          <p:nvPr>
            <p:ph type="subTitle"/>
          </p:nvPr>
        </p:nvSpPr>
        <p:spPr>
          <a:xfrm>
            <a:off x="1381320" y="-412920"/>
            <a:ext cx="193320" cy="72925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2" name="PlaceHolder 2"/>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4" name="PlaceHolder 2"/>
          <p:cNvSpPr>
            <a:spLocks noGrp="1"/>
          </p:cNvSpPr>
          <p:nvPr>
            <p:ph type="body"/>
          </p:nvPr>
        </p:nvSpPr>
        <p:spPr>
          <a:xfrm>
            <a:off x="138132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5" name="PlaceHolder 3"/>
          <p:cNvSpPr>
            <a:spLocks noGrp="1"/>
          </p:cNvSpPr>
          <p:nvPr>
            <p:ph type="body"/>
          </p:nvPr>
        </p:nvSpPr>
        <p:spPr>
          <a:xfrm>
            <a:off x="148068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 name="PlaceHolder 2"/>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1441440" y="291960"/>
            <a:ext cx="387648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9"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0" name="PlaceHolder 3"/>
          <p:cNvSpPr>
            <a:spLocks noGrp="1"/>
          </p:cNvSpPr>
          <p:nvPr>
            <p:ph type="body"/>
          </p:nvPr>
        </p:nvSpPr>
        <p:spPr>
          <a:xfrm>
            <a:off x="138132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1" name="PlaceHolder 4"/>
          <p:cNvSpPr>
            <a:spLocks noGrp="1"/>
          </p:cNvSpPr>
          <p:nvPr>
            <p:ph type="body"/>
          </p:nvPr>
        </p:nvSpPr>
        <p:spPr>
          <a:xfrm>
            <a:off x="148068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93" name="PlaceHolder 2"/>
          <p:cNvSpPr>
            <a:spLocks noGrp="1"/>
          </p:cNvSpPr>
          <p:nvPr>
            <p:ph type="body"/>
          </p:nvPr>
        </p:nvSpPr>
        <p:spPr>
          <a:xfrm>
            <a:off x="138132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4"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5" name="PlaceHolder 4"/>
          <p:cNvSpPr>
            <a:spLocks noGrp="1"/>
          </p:cNvSpPr>
          <p:nvPr>
            <p:ph type="body"/>
          </p:nvPr>
        </p:nvSpPr>
        <p:spPr>
          <a:xfrm>
            <a:off x="148068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97"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8"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9" name="PlaceHolder 4"/>
          <p:cNvSpPr>
            <a:spLocks noGrp="1"/>
          </p:cNvSpPr>
          <p:nvPr>
            <p:ph type="body"/>
          </p:nvPr>
        </p:nvSpPr>
        <p:spPr>
          <a:xfrm>
            <a:off x="1381320" y="330552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01" name="PlaceHolder 2"/>
          <p:cNvSpPr>
            <a:spLocks noGrp="1"/>
          </p:cNvSpPr>
          <p:nvPr>
            <p:ph type="body"/>
          </p:nvPr>
        </p:nvSpPr>
        <p:spPr>
          <a:xfrm>
            <a:off x="1381320" y="161856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2" name="PlaceHolder 3"/>
          <p:cNvSpPr>
            <a:spLocks noGrp="1"/>
          </p:cNvSpPr>
          <p:nvPr>
            <p:ph type="body"/>
          </p:nvPr>
        </p:nvSpPr>
        <p:spPr>
          <a:xfrm>
            <a:off x="1381320" y="330552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04"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5"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6" name="PlaceHolder 4"/>
          <p:cNvSpPr>
            <a:spLocks noGrp="1"/>
          </p:cNvSpPr>
          <p:nvPr>
            <p:ph type="body"/>
          </p:nvPr>
        </p:nvSpPr>
        <p:spPr>
          <a:xfrm>
            <a:off x="148068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7" name="PlaceHolder 5"/>
          <p:cNvSpPr>
            <a:spLocks noGrp="1"/>
          </p:cNvSpPr>
          <p:nvPr>
            <p:ph type="body"/>
          </p:nvPr>
        </p:nvSpPr>
        <p:spPr>
          <a:xfrm>
            <a:off x="138132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09" name="PlaceHolder 2"/>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10" name="PlaceHolder 3"/>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111" name="" descr=""/>
          <p:cNvPicPr/>
          <p:nvPr/>
        </p:nvPicPr>
        <p:blipFill>
          <a:blip r:embed="rId2"/>
          <a:stretch/>
        </p:blipFill>
        <p:spPr>
          <a:xfrm>
            <a:off x="1380960" y="3156120"/>
            <a:ext cx="193320" cy="154080"/>
          </a:xfrm>
          <a:prstGeom prst="rect">
            <a:avLst/>
          </a:prstGeom>
          <a:ln>
            <a:noFill/>
          </a:ln>
        </p:spPr>
      </p:pic>
      <p:pic>
        <p:nvPicPr>
          <p:cNvPr id="112" name="" descr=""/>
          <p:cNvPicPr/>
          <p:nvPr/>
        </p:nvPicPr>
        <p:blipFill>
          <a:blip r:embed="rId3"/>
          <a:stretch/>
        </p:blipFill>
        <p:spPr>
          <a:xfrm>
            <a:off x="1380960" y="3156120"/>
            <a:ext cx="193320" cy="15408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8"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19" name="PlaceHolder 2"/>
          <p:cNvSpPr>
            <a:spLocks noGrp="1"/>
          </p:cNvSpPr>
          <p:nvPr>
            <p:ph type="subTitle"/>
          </p:nvPr>
        </p:nvSpPr>
        <p:spPr>
          <a:xfrm>
            <a:off x="1381320" y="-412920"/>
            <a:ext cx="193320" cy="72925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1" name="PlaceHolder 2"/>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 name="PlaceHolder 2"/>
          <p:cNvSpPr>
            <a:spLocks noGrp="1"/>
          </p:cNvSpPr>
          <p:nvPr>
            <p:ph type="body"/>
          </p:nvPr>
        </p:nvSpPr>
        <p:spPr>
          <a:xfrm>
            <a:off x="138132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 name="PlaceHolder 3"/>
          <p:cNvSpPr>
            <a:spLocks noGrp="1"/>
          </p:cNvSpPr>
          <p:nvPr>
            <p:ph type="body"/>
          </p:nvPr>
        </p:nvSpPr>
        <p:spPr>
          <a:xfrm>
            <a:off x="148068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3" name="PlaceHolder 2"/>
          <p:cNvSpPr>
            <a:spLocks noGrp="1"/>
          </p:cNvSpPr>
          <p:nvPr>
            <p:ph type="body"/>
          </p:nvPr>
        </p:nvSpPr>
        <p:spPr>
          <a:xfrm>
            <a:off x="138132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24" name="PlaceHolder 3"/>
          <p:cNvSpPr>
            <a:spLocks noGrp="1"/>
          </p:cNvSpPr>
          <p:nvPr>
            <p:ph type="body"/>
          </p:nvPr>
        </p:nvSpPr>
        <p:spPr>
          <a:xfrm>
            <a:off x="148068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5"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6" name="PlaceHolder 1"/>
          <p:cNvSpPr>
            <a:spLocks noGrp="1"/>
          </p:cNvSpPr>
          <p:nvPr>
            <p:ph type="subTitle"/>
          </p:nvPr>
        </p:nvSpPr>
        <p:spPr>
          <a:xfrm>
            <a:off x="1441440" y="291960"/>
            <a:ext cx="387648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8"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29" name="PlaceHolder 3"/>
          <p:cNvSpPr>
            <a:spLocks noGrp="1"/>
          </p:cNvSpPr>
          <p:nvPr>
            <p:ph type="body"/>
          </p:nvPr>
        </p:nvSpPr>
        <p:spPr>
          <a:xfrm>
            <a:off x="138132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0" name="PlaceHolder 4"/>
          <p:cNvSpPr>
            <a:spLocks noGrp="1"/>
          </p:cNvSpPr>
          <p:nvPr>
            <p:ph type="body"/>
          </p:nvPr>
        </p:nvSpPr>
        <p:spPr>
          <a:xfrm>
            <a:off x="148068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32" name="PlaceHolder 2"/>
          <p:cNvSpPr>
            <a:spLocks noGrp="1"/>
          </p:cNvSpPr>
          <p:nvPr>
            <p:ph type="body"/>
          </p:nvPr>
        </p:nvSpPr>
        <p:spPr>
          <a:xfrm>
            <a:off x="138132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3"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4" name="PlaceHolder 4"/>
          <p:cNvSpPr>
            <a:spLocks noGrp="1"/>
          </p:cNvSpPr>
          <p:nvPr>
            <p:ph type="body"/>
          </p:nvPr>
        </p:nvSpPr>
        <p:spPr>
          <a:xfrm>
            <a:off x="148068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36"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7"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8" name="PlaceHolder 4"/>
          <p:cNvSpPr>
            <a:spLocks noGrp="1"/>
          </p:cNvSpPr>
          <p:nvPr>
            <p:ph type="body"/>
          </p:nvPr>
        </p:nvSpPr>
        <p:spPr>
          <a:xfrm>
            <a:off x="1381320" y="330552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40" name="PlaceHolder 2"/>
          <p:cNvSpPr>
            <a:spLocks noGrp="1"/>
          </p:cNvSpPr>
          <p:nvPr>
            <p:ph type="body"/>
          </p:nvPr>
        </p:nvSpPr>
        <p:spPr>
          <a:xfrm>
            <a:off x="1381320" y="161856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1" name="PlaceHolder 3"/>
          <p:cNvSpPr>
            <a:spLocks noGrp="1"/>
          </p:cNvSpPr>
          <p:nvPr>
            <p:ph type="body"/>
          </p:nvPr>
        </p:nvSpPr>
        <p:spPr>
          <a:xfrm>
            <a:off x="1381320" y="330552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43"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4"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5" name="PlaceHolder 4"/>
          <p:cNvSpPr>
            <a:spLocks noGrp="1"/>
          </p:cNvSpPr>
          <p:nvPr>
            <p:ph type="body"/>
          </p:nvPr>
        </p:nvSpPr>
        <p:spPr>
          <a:xfrm>
            <a:off x="148068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6" name="PlaceHolder 5"/>
          <p:cNvSpPr>
            <a:spLocks noGrp="1"/>
          </p:cNvSpPr>
          <p:nvPr>
            <p:ph type="body"/>
          </p:nvPr>
        </p:nvSpPr>
        <p:spPr>
          <a:xfrm>
            <a:off x="138132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48" name="PlaceHolder 2"/>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9" name="PlaceHolder 3"/>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150" name="" descr=""/>
          <p:cNvPicPr/>
          <p:nvPr/>
        </p:nvPicPr>
        <p:blipFill>
          <a:blip r:embed="rId2"/>
          <a:stretch/>
        </p:blipFill>
        <p:spPr>
          <a:xfrm>
            <a:off x="1380960" y="3156120"/>
            <a:ext cx="193320" cy="154080"/>
          </a:xfrm>
          <a:prstGeom prst="rect">
            <a:avLst/>
          </a:prstGeom>
          <a:ln>
            <a:noFill/>
          </a:ln>
        </p:spPr>
      </p:pic>
      <p:pic>
        <p:nvPicPr>
          <p:cNvPr id="151" name="" descr=""/>
          <p:cNvPicPr/>
          <p:nvPr/>
        </p:nvPicPr>
        <p:blipFill>
          <a:blip r:embed="rId3"/>
          <a:stretch/>
        </p:blipFill>
        <p:spPr>
          <a:xfrm>
            <a:off x="1380960" y="3156120"/>
            <a:ext cx="193320" cy="15408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6"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57" name="PlaceHolder 2"/>
          <p:cNvSpPr>
            <a:spLocks noGrp="1"/>
          </p:cNvSpPr>
          <p:nvPr>
            <p:ph type="subTitle"/>
          </p:nvPr>
        </p:nvSpPr>
        <p:spPr>
          <a:xfrm>
            <a:off x="1381320" y="-412920"/>
            <a:ext cx="193320" cy="72925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59" name="PlaceHolder 2"/>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61" name="PlaceHolder 2"/>
          <p:cNvSpPr>
            <a:spLocks noGrp="1"/>
          </p:cNvSpPr>
          <p:nvPr>
            <p:ph type="body"/>
          </p:nvPr>
        </p:nvSpPr>
        <p:spPr>
          <a:xfrm>
            <a:off x="138132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62" name="PlaceHolder 3"/>
          <p:cNvSpPr>
            <a:spLocks noGrp="1"/>
          </p:cNvSpPr>
          <p:nvPr>
            <p:ph type="body"/>
          </p:nvPr>
        </p:nvSpPr>
        <p:spPr>
          <a:xfrm>
            <a:off x="148068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3"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4" name="PlaceHolder 1"/>
          <p:cNvSpPr>
            <a:spLocks noGrp="1"/>
          </p:cNvSpPr>
          <p:nvPr>
            <p:ph type="subTitle"/>
          </p:nvPr>
        </p:nvSpPr>
        <p:spPr>
          <a:xfrm>
            <a:off x="1441440" y="291960"/>
            <a:ext cx="387648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66"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67" name="PlaceHolder 3"/>
          <p:cNvSpPr>
            <a:spLocks noGrp="1"/>
          </p:cNvSpPr>
          <p:nvPr>
            <p:ph type="body"/>
          </p:nvPr>
        </p:nvSpPr>
        <p:spPr>
          <a:xfrm>
            <a:off x="138132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68" name="PlaceHolder 4"/>
          <p:cNvSpPr>
            <a:spLocks noGrp="1"/>
          </p:cNvSpPr>
          <p:nvPr>
            <p:ph type="body"/>
          </p:nvPr>
        </p:nvSpPr>
        <p:spPr>
          <a:xfrm>
            <a:off x="148068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70" name="PlaceHolder 2"/>
          <p:cNvSpPr>
            <a:spLocks noGrp="1"/>
          </p:cNvSpPr>
          <p:nvPr>
            <p:ph type="body"/>
          </p:nvPr>
        </p:nvSpPr>
        <p:spPr>
          <a:xfrm>
            <a:off x="138132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1"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2" name="PlaceHolder 4"/>
          <p:cNvSpPr>
            <a:spLocks noGrp="1"/>
          </p:cNvSpPr>
          <p:nvPr>
            <p:ph type="body"/>
          </p:nvPr>
        </p:nvSpPr>
        <p:spPr>
          <a:xfrm>
            <a:off x="148068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74"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5"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6" name="PlaceHolder 4"/>
          <p:cNvSpPr>
            <a:spLocks noGrp="1"/>
          </p:cNvSpPr>
          <p:nvPr>
            <p:ph type="body"/>
          </p:nvPr>
        </p:nvSpPr>
        <p:spPr>
          <a:xfrm>
            <a:off x="1381320" y="330552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78" name="PlaceHolder 2"/>
          <p:cNvSpPr>
            <a:spLocks noGrp="1"/>
          </p:cNvSpPr>
          <p:nvPr>
            <p:ph type="body"/>
          </p:nvPr>
        </p:nvSpPr>
        <p:spPr>
          <a:xfrm>
            <a:off x="1381320" y="161856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9" name="PlaceHolder 3"/>
          <p:cNvSpPr>
            <a:spLocks noGrp="1"/>
          </p:cNvSpPr>
          <p:nvPr>
            <p:ph type="body"/>
          </p:nvPr>
        </p:nvSpPr>
        <p:spPr>
          <a:xfrm>
            <a:off x="1381320" y="330552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81"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2"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3" name="PlaceHolder 4"/>
          <p:cNvSpPr>
            <a:spLocks noGrp="1"/>
          </p:cNvSpPr>
          <p:nvPr>
            <p:ph type="body"/>
          </p:nvPr>
        </p:nvSpPr>
        <p:spPr>
          <a:xfrm>
            <a:off x="148068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4" name="PlaceHolder 5"/>
          <p:cNvSpPr>
            <a:spLocks noGrp="1"/>
          </p:cNvSpPr>
          <p:nvPr>
            <p:ph type="body"/>
          </p:nvPr>
        </p:nvSpPr>
        <p:spPr>
          <a:xfrm>
            <a:off x="138132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441440" y="291960"/>
            <a:ext cx="387648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86" name="PlaceHolder 2"/>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7" name="PlaceHolder 3"/>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188" name="" descr=""/>
          <p:cNvPicPr/>
          <p:nvPr/>
        </p:nvPicPr>
        <p:blipFill>
          <a:blip r:embed="rId2"/>
          <a:stretch/>
        </p:blipFill>
        <p:spPr>
          <a:xfrm>
            <a:off x="1380960" y="3156120"/>
            <a:ext cx="193320" cy="154080"/>
          </a:xfrm>
          <a:prstGeom prst="rect">
            <a:avLst/>
          </a:prstGeom>
          <a:ln>
            <a:noFill/>
          </a:ln>
        </p:spPr>
      </p:pic>
      <p:pic>
        <p:nvPicPr>
          <p:cNvPr id="189" name="" descr=""/>
          <p:cNvPicPr/>
          <p:nvPr/>
        </p:nvPicPr>
        <p:blipFill>
          <a:blip r:embed="rId3"/>
          <a:stretch/>
        </p:blipFill>
        <p:spPr>
          <a:xfrm>
            <a:off x="1380960" y="3156120"/>
            <a:ext cx="193320" cy="154080"/>
          </a:xfrm>
          <a:prstGeom prst="rect">
            <a:avLst/>
          </a:prstGeom>
          <a:ln>
            <a:noFill/>
          </a:ln>
        </p:spPr>
      </p:pic>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4"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95" name="PlaceHolder 2"/>
          <p:cNvSpPr>
            <a:spLocks noGrp="1"/>
          </p:cNvSpPr>
          <p:nvPr>
            <p:ph type="subTitle"/>
          </p:nvPr>
        </p:nvSpPr>
        <p:spPr>
          <a:xfrm>
            <a:off x="1381320" y="-412920"/>
            <a:ext cx="193320" cy="72925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97" name="PlaceHolder 2"/>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99" name="PlaceHolder 2"/>
          <p:cNvSpPr>
            <a:spLocks noGrp="1"/>
          </p:cNvSpPr>
          <p:nvPr>
            <p:ph type="body"/>
          </p:nvPr>
        </p:nvSpPr>
        <p:spPr>
          <a:xfrm>
            <a:off x="138132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00" name="PlaceHolder 3"/>
          <p:cNvSpPr>
            <a:spLocks noGrp="1"/>
          </p:cNvSpPr>
          <p:nvPr>
            <p:ph type="body"/>
          </p:nvPr>
        </p:nvSpPr>
        <p:spPr>
          <a:xfrm>
            <a:off x="148068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1"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2" name="PlaceHolder 1"/>
          <p:cNvSpPr>
            <a:spLocks noGrp="1"/>
          </p:cNvSpPr>
          <p:nvPr>
            <p:ph type="subTitle"/>
          </p:nvPr>
        </p:nvSpPr>
        <p:spPr>
          <a:xfrm>
            <a:off x="1441440" y="291960"/>
            <a:ext cx="387648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04"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05" name="PlaceHolder 3"/>
          <p:cNvSpPr>
            <a:spLocks noGrp="1"/>
          </p:cNvSpPr>
          <p:nvPr>
            <p:ph type="body"/>
          </p:nvPr>
        </p:nvSpPr>
        <p:spPr>
          <a:xfrm>
            <a:off x="138132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06" name="PlaceHolder 4"/>
          <p:cNvSpPr>
            <a:spLocks noGrp="1"/>
          </p:cNvSpPr>
          <p:nvPr>
            <p:ph type="body"/>
          </p:nvPr>
        </p:nvSpPr>
        <p:spPr>
          <a:xfrm>
            <a:off x="148068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08" name="PlaceHolder 2"/>
          <p:cNvSpPr>
            <a:spLocks noGrp="1"/>
          </p:cNvSpPr>
          <p:nvPr>
            <p:ph type="body"/>
          </p:nvPr>
        </p:nvSpPr>
        <p:spPr>
          <a:xfrm>
            <a:off x="138132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09"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0" name="PlaceHolder 4"/>
          <p:cNvSpPr>
            <a:spLocks noGrp="1"/>
          </p:cNvSpPr>
          <p:nvPr>
            <p:ph type="body"/>
          </p:nvPr>
        </p:nvSpPr>
        <p:spPr>
          <a:xfrm>
            <a:off x="148068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12"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3"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4" name="PlaceHolder 4"/>
          <p:cNvSpPr>
            <a:spLocks noGrp="1"/>
          </p:cNvSpPr>
          <p:nvPr>
            <p:ph type="body"/>
          </p:nvPr>
        </p:nvSpPr>
        <p:spPr>
          <a:xfrm>
            <a:off x="1381320" y="330552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 name="PlaceHolder 3"/>
          <p:cNvSpPr>
            <a:spLocks noGrp="1"/>
          </p:cNvSpPr>
          <p:nvPr>
            <p:ph type="body"/>
          </p:nvPr>
        </p:nvSpPr>
        <p:spPr>
          <a:xfrm>
            <a:off x="138132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 name="PlaceHolder 4"/>
          <p:cNvSpPr>
            <a:spLocks noGrp="1"/>
          </p:cNvSpPr>
          <p:nvPr>
            <p:ph type="body"/>
          </p:nvPr>
        </p:nvSpPr>
        <p:spPr>
          <a:xfrm>
            <a:off x="148068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16" name="PlaceHolder 2"/>
          <p:cNvSpPr>
            <a:spLocks noGrp="1"/>
          </p:cNvSpPr>
          <p:nvPr>
            <p:ph type="body"/>
          </p:nvPr>
        </p:nvSpPr>
        <p:spPr>
          <a:xfrm>
            <a:off x="1381320" y="161856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7" name="PlaceHolder 3"/>
          <p:cNvSpPr>
            <a:spLocks noGrp="1"/>
          </p:cNvSpPr>
          <p:nvPr>
            <p:ph type="body"/>
          </p:nvPr>
        </p:nvSpPr>
        <p:spPr>
          <a:xfrm>
            <a:off x="1381320" y="330552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19"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0"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1" name="PlaceHolder 4"/>
          <p:cNvSpPr>
            <a:spLocks noGrp="1"/>
          </p:cNvSpPr>
          <p:nvPr>
            <p:ph type="body"/>
          </p:nvPr>
        </p:nvSpPr>
        <p:spPr>
          <a:xfrm>
            <a:off x="148068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2" name="PlaceHolder 5"/>
          <p:cNvSpPr>
            <a:spLocks noGrp="1"/>
          </p:cNvSpPr>
          <p:nvPr>
            <p:ph type="body"/>
          </p:nvPr>
        </p:nvSpPr>
        <p:spPr>
          <a:xfrm>
            <a:off x="138132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24" name="PlaceHolder 2"/>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5" name="PlaceHolder 3"/>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226" name="" descr=""/>
          <p:cNvPicPr/>
          <p:nvPr/>
        </p:nvPicPr>
        <p:blipFill>
          <a:blip r:embed="rId2"/>
          <a:stretch/>
        </p:blipFill>
        <p:spPr>
          <a:xfrm>
            <a:off x="1380960" y="3156120"/>
            <a:ext cx="193320" cy="154080"/>
          </a:xfrm>
          <a:prstGeom prst="rect">
            <a:avLst/>
          </a:prstGeom>
          <a:ln>
            <a:noFill/>
          </a:ln>
        </p:spPr>
      </p:pic>
      <p:pic>
        <p:nvPicPr>
          <p:cNvPr id="227" name="" descr=""/>
          <p:cNvPicPr/>
          <p:nvPr/>
        </p:nvPicPr>
        <p:blipFill>
          <a:blip r:embed="rId3"/>
          <a:stretch/>
        </p:blipFill>
        <p:spPr>
          <a:xfrm>
            <a:off x="1380960" y="3156120"/>
            <a:ext cx="193320" cy="154080"/>
          </a:xfrm>
          <a:prstGeom prst="rect">
            <a:avLst/>
          </a:prstGeom>
          <a:ln>
            <a:noFill/>
          </a:ln>
        </p:spPr>
      </p:pic>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4"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35" name="PlaceHolder 2"/>
          <p:cNvSpPr>
            <a:spLocks noGrp="1"/>
          </p:cNvSpPr>
          <p:nvPr>
            <p:ph type="subTitle"/>
          </p:nvPr>
        </p:nvSpPr>
        <p:spPr>
          <a:xfrm>
            <a:off x="1381320" y="-412920"/>
            <a:ext cx="193320" cy="72925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37" name="PlaceHolder 2"/>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39" name="PlaceHolder 2"/>
          <p:cNvSpPr>
            <a:spLocks noGrp="1"/>
          </p:cNvSpPr>
          <p:nvPr>
            <p:ph type="body"/>
          </p:nvPr>
        </p:nvSpPr>
        <p:spPr>
          <a:xfrm>
            <a:off x="138132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40" name="PlaceHolder 3"/>
          <p:cNvSpPr>
            <a:spLocks noGrp="1"/>
          </p:cNvSpPr>
          <p:nvPr>
            <p:ph type="body"/>
          </p:nvPr>
        </p:nvSpPr>
        <p:spPr>
          <a:xfrm>
            <a:off x="148068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1"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2" name="PlaceHolder 1"/>
          <p:cNvSpPr>
            <a:spLocks noGrp="1"/>
          </p:cNvSpPr>
          <p:nvPr>
            <p:ph type="subTitle"/>
          </p:nvPr>
        </p:nvSpPr>
        <p:spPr>
          <a:xfrm>
            <a:off x="1441440" y="291960"/>
            <a:ext cx="387648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44"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45" name="PlaceHolder 3"/>
          <p:cNvSpPr>
            <a:spLocks noGrp="1"/>
          </p:cNvSpPr>
          <p:nvPr>
            <p:ph type="body"/>
          </p:nvPr>
        </p:nvSpPr>
        <p:spPr>
          <a:xfrm>
            <a:off x="138132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46" name="PlaceHolder 4"/>
          <p:cNvSpPr>
            <a:spLocks noGrp="1"/>
          </p:cNvSpPr>
          <p:nvPr>
            <p:ph type="body"/>
          </p:nvPr>
        </p:nvSpPr>
        <p:spPr>
          <a:xfrm>
            <a:off x="148068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138132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 name="PlaceHolder 4"/>
          <p:cNvSpPr>
            <a:spLocks noGrp="1"/>
          </p:cNvSpPr>
          <p:nvPr>
            <p:ph type="body"/>
          </p:nvPr>
        </p:nvSpPr>
        <p:spPr>
          <a:xfrm>
            <a:off x="148068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48" name="PlaceHolder 2"/>
          <p:cNvSpPr>
            <a:spLocks noGrp="1"/>
          </p:cNvSpPr>
          <p:nvPr>
            <p:ph type="body"/>
          </p:nvPr>
        </p:nvSpPr>
        <p:spPr>
          <a:xfrm>
            <a:off x="138132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49"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0" name="PlaceHolder 4"/>
          <p:cNvSpPr>
            <a:spLocks noGrp="1"/>
          </p:cNvSpPr>
          <p:nvPr>
            <p:ph type="body"/>
          </p:nvPr>
        </p:nvSpPr>
        <p:spPr>
          <a:xfrm>
            <a:off x="148068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52"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3"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4" name="PlaceHolder 4"/>
          <p:cNvSpPr>
            <a:spLocks noGrp="1"/>
          </p:cNvSpPr>
          <p:nvPr>
            <p:ph type="body"/>
          </p:nvPr>
        </p:nvSpPr>
        <p:spPr>
          <a:xfrm>
            <a:off x="1381320" y="330552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56" name="PlaceHolder 2"/>
          <p:cNvSpPr>
            <a:spLocks noGrp="1"/>
          </p:cNvSpPr>
          <p:nvPr>
            <p:ph type="body"/>
          </p:nvPr>
        </p:nvSpPr>
        <p:spPr>
          <a:xfrm>
            <a:off x="1381320" y="161856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7" name="PlaceHolder 3"/>
          <p:cNvSpPr>
            <a:spLocks noGrp="1"/>
          </p:cNvSpPr>
          <p:nvPr>
            <p:ph type="body"/>
          </p:nvPr>
        </p:nvSpPr>
        <p:spPr>
          <a:xfrm>
            <a:off x="1381320" y="330552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59"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60"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61" name="PlaceHolder 4"/>
          <p:cNvSpPr>
            <a:spLocks noGrp="1"/>
          </p:cNvSpPr>
          <p:nvPr>
            <p:ph type="body"/>
          </p:nvPr>
        </p:nvSpPr>
        <p:spPr>
          <a:xfrm>
            <a:off x="148068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62" name="PlaceHolder 5"/>
          <p:cNvSpPr>
            <a:spLocks noGrp="1"/>
          </p:cNvSpPr>
          <p:nvPr>
            <p:ph type="body"/>
          </p:nvPr>
        </p:nvSpPr>
        <p:spPr>
          <a:xfrm>
            <a:off x="138132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64" name="PlaceHolder 2"/>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65" name="PlaceHolder 3"/>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266" name="" descr=""/>
          <p:cNvPicPr/>
          <p:nvPr/>
        </p:nvPicPr>
        <p:blipFill>
          <a:blip r:embed="rId2"/>
          <a:stretch/>
        </p:blipFill>
        <p:spPr>
          <a:xfrm>
            <a:off x="1380960" y="3156120"/>
            <a:ext cx="193320" cy="154080"/>
          </a:xfrm>
          <a:prstGeom prst="rect">
            <a:avLst/>
          </a:prstGeom>
          <a:ln>
            <a:noFill/>
          </a:ln>
        </p:spPr>
      </p:pic>
      <p:pic>
        <p:nvPicPr>
          <p:cNvPr id="267" name="" descr=""/>
          <p:cNvPicPr/>
          <p:nvPr/>
        </p:nvPicPr>
        <p:blipFill>
          <a:blip r:embed="rId3"/>
          <a:stretch/>
        </p:blipFill>
        <p:spPr>
          <a:xfrm>
            <a:off x="1380960" y="3156120"/>
            <a:ext cx="193320" cy="154080"/>
          </a:xfrm>
          <a:prstGeom prst="rect">
            <a:avLst/>
          </a:prstGeom>
          <a:ln>
            <a:noFill/>
          </a:ln>
        </p:spPr>
      </p:pic>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1381320" y="330552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 name="CustomShape 1"/>
          <p:cNvSpPr/>
          <p:nvPr/>
        </p:nvSpPr>
        <p:spPr>
          <a:xfrm>
            <a:off x="-6120" y="3676680"/>
            <a:ext cx="9160200" cy="360"/>
          </a:xfrm>
          <a:custGeom>
            <a:avLst/>
            <a:gdLst/>
            <a:ahLst/>
            <a:rect l="l" t="t" r="r" b="b"/>
            <a:pathLst>
              <a:path w="21600" h="21600">
                <a:moveTo>
                  <a:pt x="0" y="0"/>
                </a:moveTo>
                <a:lnTo>
                  <a:pt x="21600" y="21600"/>
                </a:lnTo>
              </a:path>
            </a:pathLst>
          </a:custGeom>
          <a:noFill/>
          <a:ln w="9360">
            <a:solidFill>
              <a:srgbClr val="000000"/>
            </a:solidFill>
            <a:round/>
          </a:ln>
        </p:spPr>
        <p:style>
          <a:lnRef idx="0"/>
          <a:fillRef idx="0"/>
          <a:effectRef idx="0"/>
          <a:fontRef idx="minor"/>
        </p:style>
      </p:sp>
      <p:sp>
        <p:nvSpPr>
          <p:cNvPr id="37" name="CustomShape 2"/>
          <p:cNvSpPr/>
          <p:nvPr/>
        </p:nvSpPr>
        <p:spPr>
          <a:xfrm>
            <a:off x="1117800" y="3323160"/>
            <a:ext cx="718200" cy="718200"/>
          </a:xfrm>
          <a:prstGeom prst="ellipse">
            <a:avLst/>
          </a:prstGeom>
          <a:solidFill>
            <a:srgbClr val="409b94"/>
          </a:solidFill>
          <a:ln>
            <a:noFill/>
          </a:ln>
        </p:spPr>
        <p:style>
          <a:lnRef idx="0"/>
          <a:fillRef idx="0"/>
          <a:effectRef idx="0"/>
          <a:fontRef idx="minor"/>
        </p:style>
      </p:sp>
      <p:sp>
        <p:nvSpPr>
          <p:cNvPr id="38" name="PlaceHolder 3"/>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39" name="PlaceHolder 4"/>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4" name="CustomShape 1"/>
          <p:cNvSpPr/>
          <p:nvPr/>
        </p:nvSpPr>
        <p:spPr>
          <a:xfrm>
            <a:off x="0" y="942840"/>
            <a:ext cx="137412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75" name="CustomShape 2"/>
          <p:cNvSpPr/>
          <p:nvPr/>
        </p:nvSpPr>
        <p:spPr>
          <a:xfrm>
            <a:off x="1023480" y="596880"/>
            <a:ext cx="718200" cy="718200"/>
          </a:xfrm>
          <a:prstGeom prst="ellipse">
            <a:avLst/>
          </a:prstGeom>
          <a:solidFill>
            <a:srgbClr val="409b94"/>
          </a:solidFill>
          <a:ln>
            <a:noFill/>
          </a:ln>
        </p:spPr>
        <p:style>
          <a:lnRef idx="0"/>
          <a:fillRef idx="0"/>
          <a:effectRef idx="0"/>
          <a:fontRef idx="minor"/>
        </p:style>
      </p:sp>
      <p:sp>
        <p:nvSpPr>
          <p:cNvPr id="76" name="CustomShape 3"/>
          <p:cNvSpPr/>
          <p:nvPr/>
        </p:nvSpPr>
        <p:spPr>
          <a:xfrm>
            <a:off x="5265720" y="917280"/>
            <a:ext cx="387648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77" name="PlaceHolder 4"/>
          <p:cNvSpPr>
            <a:spLocks noGrp="1"/>
          </p:cNvSpPr>
          <p:nvPr>
            <p:ph type="title"/>
          </p:nvPr>
        </p:nvSpPr>
        <p:spPr>
          <a:xfrm>
            <a:off x="1441440" y="291960"/>
            <a:ext cx="3876480" cy="124992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8" name="PlaceHolder 5"/>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3" name="CustomShape 1"/>
          <p:cNvSpPr/>
          <p:nvPr/>
        </p:nvSpPr>
        <p:spPr>
          <a:xfrm>
            <a:off x="-6120" y="2571840"/>
            <a:ext cx="198252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114" name="CustomShape 2"/>
          <p:cNvSpPr/>
          <p:nvPr/>
        </p:nvSpPr>
        <p:spPr>
          <a:xfrm>
            <a:off x="1263240" y="2201040"/>
            <a:ext cx="718200" cy="718200"/>
          </a:xfrm>
          <a:prstGeom prst="ellipse">
            <a:avLst/>
          </a:prstGeom>
          <a:solidFill>
            <a:srgbClr val="409b94"/>
          </a:solidFill>
          <a:ln>
            <a:noFill/>
          </a:ln>
        </p:spPr>
        <p:style>
          <a:lnRef idx="0"/>
          <a:fillRef idx="0"/>
          <a:effectRef idx="0"/>
          <a:fontRef idx="minor"/>
        </p:style>
      </p:sp>
      <p:sp>
        <p:nvSpPr>
          <p:cNvPr id="115" name="CustomShape 3"/>
          <p:cNvSpPr/>
          <p:nvPr/>
        </p:nvSpPr>
        <p:spPr>
          <a:xfrm flipV="1">
            <a:off x="8014680" y="2568240"/>
            <a:ext cx="113364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116" name="PlaceHolder 4"/>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117" name="PlaceHolder 5"/>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CustomShape 1"/>
          <p:cNvSpPr/>
          <p:nvPr/>
        </p:nvSpPr>
        <p:spPr>
          <a:xfrm>
            <a:off x="4644000" y="3676680"/>
            <a:ext cx="360" cy="147852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153" name="CustomShape 2"/>
          <p:cNvSpPr/>
          <p:nvPr/>
        </p:nvSpPr>
        <p:spPr>
          <a:xfrm>
            <a:off x="4288320" y="3393000"/>
            <a:ext cx="718200" cy="718200"/>
          </a:xfrm>
          <a:prstGeom prst="ellipse">
            <a:avLst/>
          </a:prstGeom>
          <a:solidFill>
            <a:srgbClr val="409b94"/>
          </a:solidFill>
          <a:ln>
            <a:noFill/>
          </a:ln>
        </p:spPr>
        <p:style>
          <a:lnRef idx="0"/>
          <a:fillRef idx="0"/>
          <a:effectRef idx="0"/>
          <a:fontRef idx="minor"/>
        </p:style>
      </p:sp>
      <p:sp>
        <p:nvSpPr>
          <p:cNvPr id="154" name="PlaceHolder 3"/>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155" name="PlaceHolder 4"/>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0" name="CustomShape 1"/>
          <p:cNvSpPr/>
          <p:nvPr/>
        </p:nvSpPr>
        <p:spPr>
          <a:xfrm>
            <a:off x="-6120" y="4513680"/>
            <a:ext cx="916020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191" name="CustomShape 2"/>
          <p:cNvSpPr/>
          <p:nvPr/>
        </p:nvSpPr>
        <p:spPr>
          <a:xfrm>
            <a:off x="4293720" y="4235400"/>
            <a:ext cx="718200" cy="718200"/>
          </a:xfrm>
          <a:prstGeom prst="ellipse">
            <a:avLst/>
          </a:prstGeom>
          <a:solidFill>
            <a:srgbClr val="409b94"/>
          </a:solidFill>
          <a:ln>
            <a:noFill/>
          </a:ln>
        </p:spPr>
        <p:style>
          <a:lnRef idx="0"/>
          <a:fillRef idx="0"/>
          <a:effectRef idx="0"/>
          <a:fontRef idx="minor"/>
        </p:style>
      </p:sp>
      <p:sp>
        <p:nvSpPr>
          <p:cNvPr id="192" name="PlaceHolder 3"/>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193" name="PlaceHolder 4"/>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8" name="CustomShape 1"/>
          <p:cNvSpPr/>
          <p:nvPr/>
        </p:nvSpPr>
        <p:spPr>
          <a:xfrm>
            <a:off x="0" y="934200"/>
            <a:ext cx="137412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229" name="CustomShape 2"/>
          <p:cNvSpPr/>
          <p:nvPr/>
        </p:nvSpPr>
        <p:spPr>
          <a:xfrm>
            <a:off x="1014840" y="606600"/>
            <a:ext cx="718200" cy="718200"/>
          </a:xfrm>
          <a:prstGeom prst="ellipse">
            <a:avLst/>
          </a:prstGeom>
          <a:solidFill>
            <a:srgbClr val="409b94"/>
          </a:solidFill>
          <a:ln>
            <a:noFill/>
          </a:ln>
        </p:spPr>
        <p:style>
          <a:lnRef idx="0"/>
          <a:fillRef idx="0"/>
          <a:effectRef idx="0"/>
          <a:fontRef idx="minor"/>
        </p:style>
      </p:sp>
      <p:sp>
        <p:nvSpPr>
          <p:cNvPr id="230" name="CustomShape 3"/>
          <p:cNvSpPr/>
          <p:nvPr/>
        </p:nvSpPr>
        <p:spPr>
          <a:xfrm>
            <a:off x="5265720" y="882720"/>
            <a:ext cx="387648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231" name="PlaceHolder 4"/>
          <p:cNvSpPr>
            <a:spLocks noGrp="1"/>
          </p:cNvSpPr>
          <p:nvPr>
            <p:ph type="title"/>
          </p:nvPr>
        </p:nvSpPr>
        <p:spPr>
          <a:xfrm>
            <a:off x="1441440" y="291960"/>
            <a:ext cx="3876480" cy="124992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32" name="PlaceHolder 5"/>
          <p:cNvSpPr>
            <a:spLocks noGrp="1"/>
          </p:cNvSpPr>
          <p:nvPr>
            <p:ph type="body"/>
          </p:nvPr>
        </p:nvSpPr>
        <p:spPr>
          <a:xfrm>
            <a:off x="1381320" y="1618560"/>
            <a:ext cx="193320" cy="3229200"/>
          </a:xfrm>
          <a:prstGeom prst="rect">
            <a:avLst/>
          </a:prstGeom>
        </p:spPr>
        <p:txBody>
          <a:bodyPr lIns="0" rIns="0" tIns="0" bIns="0"/>
          <a:p>
            <a:pPr marL="432000" indent="-324000">
              <a:buClr>
                <a:srgbClr val="000000"/>
              </a:buClr>
              <a:buSzPct val="45000"/>
              <a:buFont typeface="Wingdings" charset="2"/>
              <a:buChar char=""/>
            </a:pPr>
            <a:r>
              <a:rPr b="0" lang="en-US" sz="1800" spc="-1" strike="noStrike">
                <a:solidFill>
                  <a:srgbClr val="000000"/>
                </a:solidFill>
                <a:uFill>
                  <a:solidFill>
                    <a:srgbClr val="ffffff"/>
                  </a:solidFill>
                </a:uFill>
                <a:latin typeface="Arial"/>
              </a:rPr>
              <a:t>Click to edit the outline text format</a:t>
            </a:r>
            <a:endParaRPr b="0" lang="en-US"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800" spc="-1" strike="noStrike">
                <a:solidFill>
                  <a:srgbClr val="000000"/>
                </a:solidFill>
                <a:uFill>
                  <a:solidFill>
                    <a:srgbClr val="ffffff"/>
                  </a:solidFill>
                </a:uFill>
                <a:latin typeface="Arial"/>
              </a:rPr>
              <a:t>Second Outline Level</a:t>
            </a:r>
            <a:endParaRPr b="0" lang="en-US"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Fifth Outline Level</a:t>
            </a:r>
            <a:endParaRPr b="0" lang="en-US"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Sixth Outline Level</a:t>
            </a:r>
            <a:endParaRPr b="0" lang="en-US"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Seventh Outline Level</a:t>
            </a:r>
            <a:endParaRPr b="0" lang="en-US" sz="1800" spc="-1" strike="noStrike">
              <a:solidFill>
                <a:srgbClr val="000000"/>
              </a:solidFill>
              <a:uFill>
                <a:solidFill>
                  <a:srgbClr val="ffffff"/>
                </a:solidFill>
              </a:uFill>
              <a:latin typeface="Arial"/>
            </a:endParaRPr>
          </a:p>
        </p:txBody>
      </p:sp>
      <p:sp>
        <p:nvSpPr>
          <p:cNvPr id="233" name="PlaceHolder 6"/>
          <p:cNvSpPr>
            <a:spLocks noGrp="1"/>
          </p:cNvSpPr>
          <p:nvPr>
            <p:ph type="body"/>
          </p:nvPr>
        </p:nvSpPr>
        <p:spPr>
          <a:xfrm>
            <a:off x="1585080" y="1618560"/>
            <a:ext cx="193320" cy="3229200"/>
          </a:xfrm>
          <a:prstGeom prst="rect">
            <a:avLst/>
          </a:prstGeom>
        </p:spPr>
        <p:txBody>
          <a:bodyPr lIns="0" rIns="0" tIns="0" bIns="0"/>
          <a:p>
            <a:pPr marL="432000" indent="-324000">
              <a:buClr>
                <a:srgbClr val="000000"/>
              </a:buClr>
              <a:buSzPct val="45000"/>
              <a:buFont typeface="Wingdings" charset="2"/>
              <a:buChar char=""/>
            </a:pPr>
            <a:r>
              <a:rPr b="0" lang="en-US" sz="1800" spc="-1" strike="noStrike">
                <a:solidFill>
                  <a:srgbClr val="000000"/>
                </a:solidFill>
                <a:uFill>
                  <a:solidFill>
                    <a:srgbClr val="ffffff"/>
                  </a:solidFill>
                </a:uFill>
                <a:latin typeface="Arial"/>
              </a:rPr>
              <a:t>Click to edit the outline text format</a:t>
            </a:r>
            <a:endParaRPr b="0" lang="en-US"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800" spc="-1" strike="noStrike">
                <a:solidFill>
                  <a:srgbClr val="000000"/>
                </a:solidFill>
                <a:uFill>
                  <a:solidFill>
                    <a:srgbClr val="ffffff"/>
                  </a:solidFill>
                </a:uFill>
                <a:latin typeface="Arial"/>
              </a:rPr>
              <a:t>Second Outline Level</a:t>
            </a:r>
            <a:endParaRPr b="0" lang="en-US"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Fifth Outline Level</a:t>
            </a:r>
            <a:endParaRPr b="0" lang="en-US"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Sixth Outline Level</a:t>
            </a:r>
            <a:endParaRPr b="0" lang="en-US"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Seventh Outline Level</a:t>
            </a:r>
            <a:endParaRPr b="0" lang="en-US" sz="18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image" Target="../media/image53.png"/><Relationship Id="rId3" Type="http://schemas.openxmlformats.org/officeDocument/2006/relationships/image" Target="../media/image54.png"/><Relationship Id="rId4"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image" Target="../media/image58.png"/><Relationship Id="rId3" Type="http://schemas.openxmlformats.org/officeDocument/2006/relationships/image" Target="../media/image59.png"/><Relationship Id="rId4"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image" Target="../media/image61.png"/><Relationship Id="rId3" Type="http://schemas.openxmlformats.org/officeDocument/2006/relationships/image" Target="../media/image62.png"/><Relationship Id="rId4"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63.png"/><Relationship Id="rId2" Type="http://schemas.openxmlformats.org/officeDocument/2006/relationships/image" Target="../media/image64.png"/><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image" Target="../media/image66.png"/><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67.png"/><Relationship Id="rId2" Type="http://schemas.openxmlformats.org/officeDocument/2006/relationships/image" Target="../media/image68.png"/><Relationship Id="rId3" Type="http://schemas.openxmlformats.org/officeDocument/2006/relationships/image" Target="../media/image69.png"/><Relationship Id="rId4"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70.png"/><Relationship Id="rId2" Type="http://schemas.openxmlformats.org/officeDocument/2006/relationships/image" Target="../media/image71.png"/><Relationship Id="rId3"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72.png"/><Relationship Id="rId2" Type="http://schemas.openxmlformats.org/officeDocument/2006/relationships/image" Target="../media/image73.png"/><Relationship Id="rId3"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74.png"/><Relationship Id="rId2" Type="http://schemas.openxmlformats.org/officeDocument/2006/relationships/image" Target="../media/image75.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76.png"/><Relationship Id="rId2" Type="http://schemas.openxmlformats.org/officeDocument/2006/relationships/image" Target="../media/image77.png"/><Relationship Id="rId3"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78.png"/><Relationship Id="rId2" Type="http://schemas.openxmlformats.org/officeDocument/2006/relationships/image" Target="../media/image79.png"/><Relationship Id="rId3"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80.png"/><Relationship Id="rId2" Type="http://schemas.openxmlformats.org/officeDocument/2006/relationships/image" Target="../media/image81.png"/><Relationship Id="rId3"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82.png"/><Relationship Id="rId2" Type="http://schemas.openxmlformats.org/officeDocument/2006/relationships/image" Target="../media/image83.png"/><Relationship Id="rId3"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84.png"/><Relationship Id="rId2" Type="http://schemas.openxmlformats.org/officeDocument/2006/relationships/image" Target="../media/image85.png"/><Relationship Id="rId3"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86.png"/><Relationship Id="rId2" Type="http://schemas.openxmlformats.org/officeDocument/2006/relationships/image" Target="../media/image87.png"/><Relationship Id="rId3" Type="http://schemas.openxmlformats.org/officeDocument/2006/relationships/slideLayout" Target="../slideLayouts/slideLayout29.xml"/>
</Relationships>
</file>

<file path=ppt/slides/_rels/slide26.xml.rels><?xml version="1.0" encoding="UTF-8"?>
<Relationships xmlns="http://schemas.openxmlformats.org/package/2006/relationships"><Relationship Id="rId1" Type="http://schemas.openxmlformats.org/officeDocument/2006/relationships/image" Target="../media/image88.jpeg"/><Relationship Id="rId2" Type="http://schemas.openxmlformats.org/officeDocument/2006/relationships/image" Target="../media/image89.png"/><Relationship Id="rId3" Type="http://schemas.openxmlformats.org/officeDocument/2006/relationships/slideLayout" Target="../slideLayouts/slideLayout49.xml"/>
</Relationships>
</file>

<file path=ppt/slides/_rels/slide27.xml.rels><?xml version="1.0" encoding="UTF-8"?>
<Relationships xmlns="http://schemas.openxmlformats.org/package/2006/relationships"><Relationship Id="rId1" Type="http://schemas.openxmlformats.org/officeDocument/2006/relationships/image" Target="../media/image90.png"/><Relationship Id="rId2" Type="http://schemas.openxmlformats.org/officeDocument/2006/relationships/slideLayout" Target="../slideLayouts/slideLayout61.xml"/>
</Relationships>
</file>

<file path=ppt/slides/_rels/slide28.xml.rels><?xml version="1.0" encoding="UTF-8"?>
<Relationships xmlns="http://schemas.openxmlformats.org/package/2006/relationships"><Relationship Id="rId1" Type="http://schemas.openxmlformats.org/officeDocument/2006/relationships/hyperlink" Target="https://ondemand.manageengine.com/service-desk/signup.html" TargetMode="External"/><Relationship Id="rId2" Type="http://schemas.openxmlformats.org/officeDocument/2006/relationships/image" Target="../media/image91.png"/><Relationship Id="rId3" Type="http://schemas.openxmlformats.org/officeDocument/2006/relationships/image" Target="../media/image92.png"/><Relationship Id="rId4" Type="http://schemas.openxmlformats.org/officeDocument/2006/relationships/slideLayout" Target="../slideLayouts/slideLayout76.xml"/>
</Relationships>
</file>

<file path=ppt/slides/_rels/slide3.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slideLayout" Target="../slideLayouts/slideLayout29.xml"/>
</Relationships>
</file>

<file path=ppt/slides/_rels/slide4.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slideLayout" Target="../slideLayouts/slideLayout29.xml"/>
</Relationships>
</file>

<file path=ppt/slides/_rels/slide6.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pn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CustomShape 1"/>
          <p:cNvSpPr/>
          <p:nvPr/>
        </p:nvSpPr>
        <p:spPr>
          <a:xfrm>
            <a:off x="5795640" y="537840"/>
            <a:ext cx="538200" cy="538200"/>
          </a:xfrm>
          <a:prstGeom prst="ellipse">
            <a:avLst/>
          </a:prstGeom>
          <a:solidFill>
            <a:srgbClr val="8fdec4">
              <a:alpha val="30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9" name="CustomShape 2"/>
          <p:cNvSpPr/>
          <p:nvPr/>
        </p:nvSpPr>
        <p:spPr>
          <a:xfrm>
            <a:off x="6948360" y="1055520"/>
            <a:ext cx="538200" cy="538200"/>
          </a:xfrm>
          <a:prstGeom prst="ellipse">
            <a:avLst/>
          </a:prstGeom>
          <a:solidFill>
            <a:srgbClr val="8fdec4">
              <a:alpha val="30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0" name="CustomShape 3"/>
          <p:cNvSpPr/>
          <p:nvPr/>
        </p:nvSpPr>
        <p:spPr>
          <a:xfrm>
            <a:off x="4688640" y="1055160"/>
            <a:ext cx="538200" cy="538200"/>
          </a:xfrm>
          <a:prstGeom prst="ellipse">
            <a:avLst/>
          </a:prstGeom>
          <a:solidFill>
            <a:srgbClr val="8fdec4">
              <a:alpha val="21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1" name="CustomShape 4"/>
          <p:cNvSpPr/>
          <p:nvPr/>
        </p:nvSpPr>
        <p:spPr>
          <a:xfrm>
            <a:off x="7214040" y="1881720"/>
            <a:ext cx="538200" cy="538200"/>
          </a:xfrm>
          <a:prstGeom prst="ellipse">
            <a:avLst/>
          </a:prstGeom>
          <a:solidFill>
            <a:srgbClr val="8fdec4">
              <a:alpha val="30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400" spc="-1" strike="noStrike">
                <a:solidFill>
                  <a:srgbClr val="ffffff"/>
                </a:solidFill>
                <a:uFill>
                  <a:solidFill>
                    <a:srgbClr val="ffffff"/>
                  </a:solidFill>
                </a:uFill>
                <a:latin typeface="Arial"/>
                <a:ea typeface="Arial"/>
              </a:rPr>
              <a:t>      </a:t>
            </a:r>
            <a:endParaRPr b="0" lang="en-US" sz="1800" spc="-1" strike="noStrike">
              <a:solidFill>
                <a:srgbClr val="000000"/>
              </a:solidFill>
              <a:uFill>
                <a:solidFill>
                  <a:srgbClr val="ffffff"/>
                </a:solidFill>
              </a:uFill>
              <a:latin typeface="Arial"/>
            </a:endParaRPr>
          </a:p>
        </p:txBody>
      </p:sp>
      <p:sp>
        <p:nvSpPr>
          <p:cNvPr id="272" name="CustomShape 5"/>
          <p:cNvSpPr/>
          <p:nvPr/>
        </p:nvSpPr>
        <p:spPr>
          <a:xfrm>
            <a:off x="4384080" y="1937520"/>
            <a:ext cx="538200" cy="538200"/>
          </a:xfrm>
          <a:prstGeom prst="ellipse">
            <a:avLst/>
          </a:prstGeom>
          <a:solidFill>
            <a:srgbClr val="8fdec4">
              <a:alpha val="30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3" name="CustomShape 6"/>
          <p:cNvSpPr/>
          <p:nvPr/>
        </p:nvSpPr>
        <p:spPr>
          <a:xfrm>
            <a:off x="4753080" y="2829960"/>
            <a:ext cx="538200" cy="538200"/>
          </a:xfrm>
          <a:prstGeom prst="ellipse">
            <a:avLst/>
          </a:prstGeom>
          <a:solidFill>
            <a:srgbClr val="8fdec4">
              <a:alpha val="30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4" name="CustomShape 7"/>
          <p:cNvSpPr/>
          <p:nvPr/>
        </p:nvSpPr>
        <p:spPr>
          <a:xfrm>
            <a:off x="6873840" y="2791800"/>
            <a:ext cx="538200" cy="538200"/>
          </a:xfrm>
          <a:prstGeom prst="ellipse">
            <a:avLst/>
          </a:prstGeom>
          <a:solidFill>
            <a:srgbClr val="8fdec4">
              <a:alpha val="30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5" name="CustomShape 8"/>
          <p:cNvSpPr/>
          <p:nvPr/>
        </p:nvSpPr>
        <p:spPr>
          <a:xfrm>
            <a:off x="5847120" y="3111480"/>
            <a:ext cx="538200" cy="538200"/>
          </a:xfrm>
          <a:prstGeom prst="ellipse">
            <a:avLst/>
          </a:prstGeom>
          <a:solidFill>
            <a:srgbClr val="8fdec4">
              <a:alpha val="30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400" spc="-1" strike="noStrike">
                <a:solidFill>
                  <a:srgbClr val="ffffff"/>
                </a:solidFill>
                <a:uFill>
                  <a:solidFill>
                    <a:srgbClr val="ffffff"/>
                  </a:solidFill>
                </a:uFill>
                <a:latin typeface="Arial"/>
                <a:ea typeface="Arial"/>
              </a:rPr>
              <a:t>                  </a:t>
            </a:r>
            <a:endParaRPr b="0" lang="en-US" sz="1800" spc="-1" strike="noStrike">
              <a:solidFill>
                <a:srgbClr val="000000"/>
              </a:solidFill>
              <a:uFill>
                <a:solidFill>
                  <a:srgbClr val="ffffff"/>
                </a:solidFill>
              </a:uFill>
              <a:latin typeface="Arial"/>
            </a:endParaRPr>
          </a:p>
        </p:txBody>
      </p:sp>
      <p:sp>
        <p:nvSpPr>
          <p:cNvPr id="276" name="CustomShape 9"/>
          <p:cNvSpPr/>
          <p:nvPr/>
        </p:nvSpPr>
        <p:spPr>
          <a:xfrm>
            <a:off x="-18720" y="0"/>
            <a:ext cx="3611880" cy="516096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277" name="Picture 4" descr=""/>
          <p:cNvPicPr/>
          <p:nvPr/>
        </p:nvPicPr>
        <p:blipFill>
          <a:blip r:embed="rId1"/>
          <a:srcRect l="-2574" t="0" r="-2574" b="0"/>
          <a:stretch/>
        </p:blipFill>
        <p:spPr>
          <a:xfrm>
            <a:off x="3108960" y="201240"/>
            <a:ext cx="5865120" cy="4985640"/>
          </a:xfrm>
          <a:prstGeom prst="rect">
            <a:avLst/>
          </a:prstGeom>
          <a:ln>
            <a:noFill/>
          </a:ln>
        </p:spPr>
      </p:pic>
      <p:pic>
        <p:nvPicPr>
          <p:cNvPr id="278" name="Picture 9" descr=""/>
          <p:cNvPicPr/>
          <p:nvPr/>
        </p:nvPicPr>
        <p:blipFill>
          <a:blip r:embed="rId2"/>
          <a:stretch/>
        </p:blipFill>
        <p:spPr>
          <a:xfrm>
            <a:off x="5244480" y="1850760"/>
            <a:ext cx="1738440" cy="498600"/>
          </a:xfrm>
          <a:prstGeom prst="rect">
            <a:avLst/>
          </a:prstGeom>
          <a:ln>
            <a:noFill/>
          </a:ln>
        </p:spPr>
      </p:pic>
      <p:sp>
        <p:nvSpPr>
          <p:cNvPr id="279" name="CustomShape 10"/>
          <p:cNvSpPr/>
          <p:nvPr/>
        </p:nvSpPr>
        <p:spPr>
          <a:xfrm>
            <a:off x="270360" y="1326240"/>
            <a:ext cx="2809080" cy="222120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2800" spc="-1" strike="noStrike">
                <a:solidFill>
                  <a:srgbClr val="0d0d0d"/>
                </a:solidFill>
                <a:uFill>
                  <a:solidFill>
                    <a:srgbClr val="ffffff"/>
                  </a:solidFill>
                </a:uFill>
                <a:latin typeface="Gill Sans SemiBold"/>
                <a:ea typeface="Arial"/>
              </a:rPr>
              <a:t>IT management, simplified.</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280" name="CustomShape 11"/>
          <p:cNvSpPr/>
          <p:nvPr/>
        </p:nvSpPr>
        <p:spPr>
          <a:xfrm>
            <a:off x="264600" y="3358080"/>
            <a:ext cx="2327400" cy="115380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a:solidFill>
                  <a:srgbClr val="000000"/>
                </a:solidFill>
                <a:uFill>
                  <a:solidFill>
                    <a:srgbClr val="ffffff"/>
                  </a:solidFill>
                </a:uFill>
                <a:latin typeface="Gill Sans Light"/>
                <a:ea typeface="Arial"/>
              </a:rPr>
              <a:t>Real-time IT management solutions for the new speed of business</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pic>
        <p:nvPicPr>
          <p:cNvPr id="281" name="Picture 17" descr=""/>
          <p:cNvPicPr/>
          <p:nvPr/>
        </p:nvPicPr>
        <p:blipFill>
          <a:blip r:embed="rId3"/>
          <a:srcRect l="0" t="0" r="0" b="13977"/>
          <a:stretch/>
        </p:blipFill>
        <p:spPr>
          <a:xfrm>
            <a:off x="5812560" y="576360"/>
            <a:ext cx="517320" cy="444600"/>
          </a:xfrm>
          <a:prstGeom prst="rect">
            <a:avLst/>
          </a:prstGeom>
          <a:ln>
            <a:noFill/>
          </a:ln>
        </p:spPr>
      </p:pic>
      <p:pic>
        <p:nvPicPr>
          <p:cNvPr id="282" name="Picture 18" descr=""/>
          <p:cNvPicPr/>
          <p:nvPr/>
        </p:nvPicPr>
        <p:blipFill>
          <a:blip r:embed="rId4"/>
          <a:srcRect l="0" t="0" r="0" b="13977"/>
          <a:stretch/>
        </p:blipFill>
        <p:spPr>
          <a:xfrm>
            <a:off x="6989760" y="1099800"/>
            <a:ext cx="484920" cy="416880"/>
          </a:xfrm>
          <a:prstGeom prst="rect">
            <a:avLst/>
          </a:prstGeom>
          <a:ln>
            <a:noFill/>
          </a:ln>
        </p:spPr>
      </p:pic>
      <p:pic>
        <p:nvPicPr>
          <p:cNvPr id="283" name="Picture 21" descr=""/>
          <p:cNvPicPr/>
          <p:nvPr/>
        </p:nvPicPr>
        <p:blipFill>
          <a:blip r:embed="rId5"/>
          <a:srcRect l="0" t="-9712" r="0" b="19440"/>
          <a:stretch/>
        </p:blipFill>
        <p:spPr>
          <a:xfrm>
            <a:off x="6930720" y="2872440"/>
            <a:ext cx="417240" cy="315000"/>
          </a:xfrm>
          <a:prstGeom prst="rect">
            <a:avLst/>
          </a:prstGeom>
          <a:ln>
            <a:noFill/>
          </a:ln>
        </p:spPr>
      </p:pic>
      <p:pic>
        <p:nvPicPr>
          <p:cNvPr id="284" name="Picture 22" descr=""/>
          <p:cNvPicPr/>
          <p:nvPr/>
        </p:nvPicPr>
        <p:blipFill>
          <a:blip r:embed="rId6"/>
          <a:srcRect l="0" t="0" r="0" b="27978"/>
          <a:stretch/>
        </p:blipFill>
        <p:spPr>
          <a:xfrm>
            <a:off x="5853240" y="3192120"/>
            <a:ext cx="505440" cy="363600"/>
          </a:xfrm>
          <a:prstGeom prst="rect">
            <a:avLst/>
          </a:prstGeom>
          <a:ln>
            <a:noFill/>
          </a:ln>
        </p:spPr>
      </p:pic>
      <p:pic>
        <p:nvPicPr>
          <p:cNvPr id="285" name="Picture 23" descr=""/>
          <p:cNvPicPr/>
          <p:nvPr/>
        </p:nvPicPr>
        <p:blipFill>
          <a:blip r:embed="rId7"/>
          <a:srcRect l="0" t="0" r="0" b="13977"/>
          <a:stretch/>
        </p:blipFill>
        <p:spPr>
          <a:xfrm>
            <a:off x="4798800" y="2912760"/>
            <a:ext cx="448200" cy="385200"/>
          </a:xfrm>
          <a:prstGeom prst="rect">
            <a:avLst/>
          </a:prstGeom>
          <a:ln>
            <a:noFill/>
          </a:ln>
        </p:spPr>
      </p:pic>
      <p:pic>
        <p:nvPicPr>
          <p:cNvPr id="286" name="Picture 24" descr=""/>
          <p:cNvPicPr/>
          <p:nvPr/>
        </p:nvPicPr>
        <p:blipFill>
          <a:blip r:embed="rId8"/>
          <a:srcRect l="0" t="0" r="0" b="13977"/>
          <a:stretch/>
        </p:blipFill>
        <p:spPr>
          <a:xfrm>
            <a:off x="4438440" y="2006280"/>
            <a:ext cx="437760" cy="376200"/>
          </a:xfrm>
          <a:prstGeom prst="rect">
            <a:avLst/>
          </a:prstGeom>
          <a:ln>
            <a:noFill/>
          </a:ln>
        </p:spPr>
      </p:pic>
      <p:sp>
        <p:nvSpPr>
          <p:cNvPr id="287" name="CustomShape 12"/>
          <p:cNvSpPr/>
          <p:nvPr/>
        </p:nvSpPr>
        <p:spPr>
          <a:xfrm>
            <a:off x="391680" y="3257640"/>
            <a:ext cx="1261800" cy="360"/>
          </a:xfrm>
          <a:custGeom>
            <a:avLst/>
            <a:gdLst/>
            <a:ahLst/>
            <a:rect l="l" t="t" r="r" b="b"/>
            <a:pathLst>
              <a:path w="21600" h="21600">
                <a:moveTo>
                  <a:pt x="0" y="0"/>
                </a:moveTo>
                <a:lnTo>
                  <a:pt x="21600" y="21600"/>
                </a:lnTo>
              </a:path>
            </a:pathLst>
          </a:custGeom>
          <a:noFill/>
          <a:ln w="9360">
            <a:solidFill>
              <a:schemeClr val="tx1">
                <a:lumMod val="95000"/>
                <a:lumOff val="5000"/>
              </a:schemeClr>
            </a:solidFill>
            <a:round/>
          </a:ln>
        </p:spPr>
        <p:style>
          <a:lnRef idx="0"/>
          <a:fillRef idx="0"/>
          <a:effectRef idx="0"/>
          <a:fontRef idx="minor"/>
        </p:style>
      </p:sp>
      <p:pic>
        <p:nvPicPr>
          <p:cNvPr id="288" name="Picture 28" descr=""/>
          <p:cNvPicPr/>
          <p:nvPr/>
        </p:nvPicPr>
        <p:blipFill>
          <a:blip r:embed="rId9"/>
          <a:srcRect l="0" t="0" r="0" b="13977"/>
          <a:stretch/>
        </p:blipFill>
        <p:spPr>
          <a:xfrm>
            <a:off x="4660200" y="1068120"/>
            <a:ext cx="566640" cy="524880"/>
          </a:xfrm>
          <a:prstGeom prst="rect">
            <a:avLst/>
          </a:prstGeom>
          <a:ln>
            <a:noFill/>
          </a:ln>
        </p:spPr>
      </p:pic>
      <p:pic>
        <p:nvPicPr>
          <p:cNvPr id="289" name="Picture 41" descr=""/>
          <p:cNvPicPr/>
          <p:nvPr/>
        </p:nvPicPr>
        <p:blipFill>
          <a:blip r:embed="rId10"/>
          <a:srcRect l="0" t="0" r="0" b="13977"/>
          <a:stretch/>
        </p:blipFill>
        <p:spPr>
          <a:xfrm>
            <a:off x="7323480" y="1967760"/>
            <a:ext cx="397080" cy="34128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7" name="CustomShape 1"/>
          <p:cNvSpPr/>
          <p:nvPr/>
        </p:nvSpPr>
        <p:spPr>
          <a:xfrm>
            <a:off x="0" y="-7920"/>
            <a:ext cx="2612880" cy="5160240"/>
          </a:xfrm>
          <a:prstGeom prst="rect">
            <a:avLst/>
          </a:prstGeom>
          <a:gradFill>
            <a:gsLst>
              <a:gs pos="0">
                <a:srgbClr val="409b94"/>
              </a:gs>
              <a:gs pos="100000">
                <a:srgbClr val="ffffff"/>
              </a:gs>
            </a:gsLst>
            <a:lin ang="0"/>
          </a:gradFill>
          <a:ln>
            <a:noFill/>
          </a:ln>
        </p:spPr>
        <p:style>
          <a:lnRef idx="0"/>
          <a:fillRef idx="0"/>
          <a:effectRef idx="0"/>
          <a:fontRef idx="minor"/>
        </p:style>
      </p:sp>
      <p:sp>
        <p:nvSpPr>
          <p:cNvPr id="378" name="CustomShape 2"/>
          <p:cNvSpPr/>
          <p:nvPr/>
        </p:nvSpPr>
        <p:spPr>
          <a:xfrm>
            <a:off x="1662480" y="69120"/>
            <a:ext cx="6404040" cy="636840"/>
          </a:xfrm>
          <a:prstGeom prst="rect">
            <a:avLst/>
          </a:prstGeom>
          <a:noFill/>
          <a:ln>
            <a:noFill/>
          </a:ln>
        </p:spPr>
        <p:style>
          <a:lnRef idx="0"/>
          <a:fillRef idx="0"/>
          <a:effectRef idx="0"/>
          <a:fontRef idx="minor"/>
        </p:style>
        <p:txBody>
          <a:bodyPr lIns="90000" rIns="90000" tIns="45000" bIns="45000"/>
          <a:p>
            <a:pPr>
              <a:lnSpc>
                <a:spcPct val="100000"/>
              </a:lnSpc>
            </a:pPr>
            <a:r>
              <a:rPr b="1" lang="en-US" sz="800" spc="-1" strike="noStrike">
                <a:solidFill>
                  <a:srgbClr val="ab7a22"/>
                </a:solidFill>
                <a:uFill>
                  <a:solidFill>
                    <a:srgbClr val="ffffff"/>
                  </a:solidFill>
                </a:uFill>
                <a:latin typeface="Gill Sans Light"/>
                <a:ea typeface="Arial"/>
              </a:rPr>
              <a:t>SCHEDULED SCANNING OF ASSETS</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ab7a22"/>
                </a:solidFill>
                <a:uFill>
                  <a:solidFill>
                    <a:srgbClr val="ffffff"/>
                  </a:solidFill>
                </a:uFill>
                <a:latin typeface="Gill Sans Light"/>
                <a:ea typeface="Arial"/>
              </a:rPr>
              <a:t>FEATURE: SCHEDULED SCAN</a:t>
            </a:r>
            <a:r>
              <a:rPr b="0" lang="en-US" sz="800" spc="-1" strike="noStrike">
                <a:solidFill>
                  <a:srgbClr val="000000"/>
                </a:solidFill>
                <a:uFill>
                  <a:solidFill>
                    <a:srgbClr val="ffffff"/>
                  </a:solidFill>
                </a:uFill>
                <a:latin typeface="Gill Sans Light"/>
                <a:ea typeface="Arial"/>
              </a:rPr>
              <a:t> </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Once all the assets are added in the application, Scott configures a scheduled scan. The application will automatically scan all networks and add the new assets to ServiceDesk Plus.   </a:t>
            </a:r>
            <a:endParaRPr b="0" lang="en-US" sz="1800" spc="-1" strike="noStrike">
              <a:solidFill>
                <a:srgbClr val="000000"/>
              </a:solidFill>
              <a:uFill>
                <a:solidFill>
                  <a:srgbClr val="ffffff"/>
                </a:solidFill>
              </a:uFill>
              <a:latin typeface="Arial"/>
            </a:endParaRPr>
          </a:p>
        </p:txBody>
      </p:sp>
      <p:pic>
        <p:nvPicPr>
          <p:cNvPr id="379" name="Picture 10" descr=""/>
          <p:cNvPicPr/>
          <p:nvPr/>
        </p:nvPicPr>
        <p:blipFill>
          <a:blip r:embed="rId1"/>
          <a:stretch/>
        </p:blipFill>
        <p:spPr>
          <a:xfrm>
            <a:off x="654480" y="69120"/>
            <a:ext cx="718200" cy="718200"/>
          </a:xfrm>
          <a:prstGeom prst="rect">
            <a:avLst/>
          </a:prstGeom>
          <a:ln>
            <a:noFill/>
          </a:ln>
        </p:spPr>
      </p:pic>
      <p:pic>
        <p:nvPicPr>
          <p:cNvPr id="380" name="Picture 1" descr=""/>
          <p:cNvPicPr/>
          <p:nvPr/>
        </p:nvPicPr>
        <p:blipFill>
          <a:blip r:embed="rId2"/>
          <a:stretch/>
        </p:blipFill>
        <p:spPr>
          <a:xfrm>
            <a:off x="576000" y="1006920"/>
            <a:ext cx="7557120" cy="3638520"/>
          </a:xfrm>
          <a:prstGeom prst="rect">
            <a:avLst/>
          </a:prstGeom>
          <a:ln>
            <a:noFill/>
          </a:ln>
        </p:spPr>
      </p:pic>
      <p:pic>
        <p:nvPicPr>
          <p:cNvPr id="381" name="Picture 3" descr=""/>
          <p:cNvPicPr/>
          <p:nvPr/>
        </p:nvPicPr>
        <p:blipFill>
          <a:blip r:embed="rId3"/>
          <a:stretch/>
        </p:blipFill>
        <p:spPr>
          <a:xfrm>
            <a:off x="2481840" y="804240"/>
            <a:ext cx="6068520" cy="4152960"/>
          </a:xfrm>
          <a:prstGeom prst="rect">
            <a:avLst/>
          </a:prstGeom>
          <a:ln>
            <a:noFill/>
          </a:ln>
          <a:effectLst>
            <a:outerShdw algn="tl" blurRad="292100" dir="2700000" dist="139700" rotWithShape="0">
              <a:srgbClr val="333333">
                <a:alpha val="65000"/>
              </a:srgbClr>
            </a:outerShdw>
          </a:effectLst>
        </p:spPr>
      </p:pic>
      <p:sp>
        <p:nvSpPr>
          <p:cNvPr id="382" name="CustomShape 3"/>
          <p:cNvSpPr/>
          <p:nvPr/>
        </p:nvSpPr>
        <p:spPr>
          <a:xfrm>
            <a:off x="1374480" y="2171160"/>
            <a:ext cx="975240" cy="331920"/>
          </a:xfrm>
          <a:prstGeom prst="rect">
            <a:avLst/>
          </a:prstGeom>
          <a:noFill/>
          <a:ln>
            <a:round/>
          </a:ln>
        </p:spPr>
        <p:style>
          <a:lnRef idx="2">
            <a:schemeClr val="accent2"/>
          </a:lnRef>
          <a:fillRef idx="1">
            <a:schemeClr val="lt1"/>
          </a:fillRef>
          <a:effectRef idx="0">
            <a:schemeClr val="accent2"/>
          </a:effectRef>
          <a:fontRef idx="minor"/>
        </p:style>
      </p:sp>
      <p:sp>
        <p:nvSpPr>
          <p:cNvPr id="383" name="CustomShape 4"/>
          <p:cNvSpPr/>
          <p:nvPr/>
        </p:nvSpPr>
        <p:spPr>
          <a:xfrm>
            <a:off x="2538000" y="2097720"/>
            <a:ext cx="861480" cy="423000"/>
          </a:xfrm>
          <a:prstGeom prst="rect">
            <a:avLst/>
          </a:prstGeom>
          <a:noFill/>
          <a:ln>
            <a:round/>
          </a:ln>
        </p:spPr>
        <p:style>
          <a:lnRef idx="2">
            <a:schemeClr val="accent2"/>
          </a:lnRef>
          <a:fillRef idx="1">
            <a:schemeClr val="lt1"/>
          </a:fillRef>
          <a:effectRef idx="0">
            <a:schemeClr val="accent2"/>
          </a:effectRef>
          <a:fontRef idx="minor"/>
        </p:style>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4" name="CustomShape 1"/>
          <p:cNvSpPr/>
          <p:nvPr/>
        </p:nvSpPr>
        <p:spPr>
          <a:xfrm>
            <a:off x="0" y="-7920"/>
            <a:ext cx="2612880" cy="5160240"/>
          </a:xfrm>
          <a:prstGeom prst="rect">
            <a:avLst/>
          </a:prstGeom>
          <a:gradFill>
            <a:gsLst>
              <a:gs pos="0">
                <a:srgbClr val="409b94"/>
              </a:gs>
              <a:gs pos="100000">
                <a:srgbClr val="ffffff"/>
              </a:gs>
            </a:gsLst>
            <a:lin ang="0"/>
          </a:gradFill>
          <a:ln>
            <a:noFill/>
          </a:ln>
        </p:spPr>
        <p:style>
          <a:lnRef idx="0"/>
          <a:fillRef idx="0"/>
          <a:effectRef idx="0"/>
          <a:fontRef idx="minor"/>
        </p:style>
      </p:sp>
      <p:sp>
        <p:nvSpPr>
          <p:cNvPr id="385" name="CustomShape 2"/>
          <p:cNvSpPr/>
          <p:nvPr/>
        </p:nvSpPr>
        <p:spPr>
          <a:xfrm>
            <a:off x="1662480" y="69120"/>
            <a:ext cx="6404040" cy="636840"/>
          </a:xfrm>
          <a:prstGeom prst="rect">
            <a:avLst/>
          </a:prstGeom>
          <a:noFill/>
          <a:ln>
            <a:noFill/>
          </a:ln>
        </p:spPr>
        <p:style>
          <a:lnRef idx="0"/>
          <a:fillRef idx="0"/>
          <a:effectRef idx="0"/>
          <a:fontRef idx="minor"/>
        </p:style>
        <p:txBody>
          <a:bodyPr lIns="90000" rIns="90000" tIns="45000" bIns="45000"/>
          <a:p>
            <a:pPr>
              <a:lnSpc>
                <a:spcPct val="100000"/>
              </a:lnSpc>
            </a:pPr>
            <a:r>
              <a:rPr b="1" lang="en-US" sz="800" spc="-1" strike="noStrike">
                <a:solidFill>
                  <a:srgbClr val="ab7a22"/>
                </a:solidFill>
                <a:uFill>
                  <a:solidFill>
                    <a:srgbClr val="ffffff"/>
                  </a:solidFill>
                </a:uFill>
                <a:latin typeface="Gill Sans Light"/>
                <a:ea typeface="Arial"/>
              </a:rPr>
              <a:t>CUSTOMIZING PRODUCT TYPES</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ab7a22"/>
                </a:solidFill>
                <a:uFill>
                  <a:solidFill>
                    <a:srgbClr val="ffffff"/>
                  </a:solidFill>
                </a:uFill>
                <a:latin typeface="Gill Sans Light"/>
                <a:ea typeface="Arial"/>
              </a:rPr>
              <a:t>FEATURE: PRODUCT TYPES IN ADMIN</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Scott creates a list of default product types based on the available assets in Zylker using the ‘product type’ option in the admin module for easy categorization of the added assets. </a:t>
            </a:r>
            <a:endParaRPr b="0" lang="en-US" sz="1800" spc="-1" strike="noStrike">
              <a:solidFill>
                <a:srgbClr val="000000"/>
              </a:solidFill>
              <a:uFill>
                <a:solidFill>
                  <a:srgbClr val="ffffff"/>
                </a:solidFill>
              </a:uFill>
              <a:latin typeface="Arial"/>
            </a:endParaRPr>
          </a:p>
        </p:txBody>
      </p:sp>
      <p:pic>
        <p:nvPicPr>
          <p:cNvPr id="386" name="Picture 8" descr=""/>
          <p:cNvPicPr/>
          <p:nvPr/>
        </p:nvPicPr>
        <p:blipFill>
          <a:blip r:embed="rId1"/>
          <a:stretch/>
        </p:blipFill>
        <p:spPr>
          <a:xfrm>
            <a:off x="654480" y="69120"/>
            <a:ext cx="718200" cy="718200"/>
          </a:xfrm>
          <a:prstGeom prst="rect">
            <a:avLst/>
          </a:prstGeom>
          <a:ln>
            <a:noFill/>
          </a:ln>
        </p:spPr>
      </p:pic>
      <p:pic>
        <p:nvPicPr>
          <p:cNvPr id="387" name="Picture 2" descr=""/>
          <p:cNvPicPr/>
          <p:nvPr/>
        </p:nvPicPr>
        <p:blipFill>
          <a:blip r:embed="rId2"/>
          <a:stretch/>
        </p:blipFill>
        <p:spPr>
          <a:xfrm>
            <a:off x="1374480" y="893880"/>
            <a:ext cx="5408640" cy="3936960"/>
          </a:xfrm>
          <a:prstGeom prst="rect">
            <a:avLst/>
          </a:prstGeom>
          <a:ln>
            <a:noFill/>
          </a:ln>
          <a:effectLst>
            <a:outerShdw algn="tl" blurRad="292100" dir="2700000" dist="139700" rotWithShape="0">
              <a:srgbClr val="333333">
                <a:alpha val="65000"/>
              </a:srgbClr>
            </a:outerShdw>
          </a:effectLst>
        </p:spPr>
      </p:pic>
      <p:sp>
        <p:nvSpPr>
          <p:cNvPr id="388" name="CustomShape 3"/>
          <p:cNvSpPr/>
          <p:nvPr/>
        </p:nvSpPr>
        <p:spPr>
          <a:xfrm>
            <a:off x="1794600" y="1660320"/>
            <a:ext cx="2359800" cy="744840"/>
          </a:xfrm>
          <a:prstGeom prst="rect">
            <a:avLst/>
          </a:prstGeom>
          <a:noFill/>
          <a:ln>
            <a:round/>
          </a:ln>
        </p:spPr>
        <p:style>
          <a:lnRef idx="2">
            <a:schemeClr val="accent2"/>
          </a:lnRef>
          <a:fillRef idx="1">
            <a:schemeClr val="lt1"/>
          </a:fillRef>
          <a:effectRef idx="0">
            <a:schemeClr val="accent2"/>
          </a:effectRef>
          <a:fontRef idx="minor"/>
        </p:style>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9" name="CustomShape 1"/>
          <p:cNvSpPr/>
          <p:nvPr/>
        </p:nvSpPr>
        <p:spPr>
          <a:xfrm>
            <a:off x="0" y="-7920"/>
            <a:ext cx="2612880" cy="5160240"/>
          </a:xfrm>
          <a:prstGeom prst="rect">
            <a:avLst/>
          </a:prstGeom>
          <a:gradFill>
            <a:gsLst>
              <a:gs pos="0">
                <a:srgbClr val="409b94"/>
              </a:gs>
              <a:gs pos="100000">
                <a:srgbClr val="ffffff"/>
              </a:gs>
            </a:gsLst>
            <a:lin ang="0"/>
          </a:gradFill>
          <a:ln>
            <a:noFill/>
          </a:ln>
        </p:spPr>
        <p:style>
          <a:lnRef idx="0"/>
          <a:fillRef idx="0"/>
          <a:effectRef idx="0"/>
          <a:fontRef idx="minor"/>
        </p:style>
      </p:sp>
      <p:sp>
        <p:nvSpPr>
          <p:cNvPr id="390" name="CustomShape 2"/>
          <p:cNvSpPr/>
          <p:nvPr/>
        </p:nvSpPr>
        <p:spPr>
          <a:xfrm>
            <a:off x="1662480" y="69120"/>
            <a:ext cx="6404040" cy="789120"/>
          </a:xfrm>
          <a:prstGeom prst="rect">
            <a:avLst/>
          </a:prstGeom>
          <a:noFill/>
          <a:ln>
            <a:noFill/>
          </a:ln>
        </p:spPr>
        <p:style>
          <a:lnRef idx="0"/>
          <a:fillRef idx="0"/>
          <a:effectRef idx="0"/>
          <a:fontRef idx="minor"/>
        </p:style>
        <p:txBody>
          <a:bodyPr lIns="90000" rIns="90000" tIns="45000" bIns="45000"/>
          <a:p>
            <a:pPr>
              <a:lnSpc>
                <a:spcPct val="100000"/>
              </a:lnSpc>
            </a:pPr>
            <a:r>
              <a:rPr b="1" lang="en-US" sz="800" spc="-1" strike="noStrike">
                <a:solidFill>
                  <a:srgbClr val="ab7a22"/>
                </a:solidFill>
                <a:uFill>
                  <a:solidFill>
                    <a:srgbClr val="ffffff"/>
                  </a:solidFill>
                </a:uFill>
                <a:latin typeface="Gill Sans Light"/>
                <a:ea typeface="Arial"/>
              </a:rPr>
              <a:t>CONFIGURING DEPRECIATION</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ab7a22"/>
                </a:solidFill>
                <a:uFill>
                  <a:solidFill>
                    <a:srgbClr val="ffffff"/>
                  </a:solidFill>
                </a:uFill>
                <a:latin typeface="Gill Sans Light"/>
                <a:ea typeface="Arial"/>
              </a:rPr>
              <a:t>FEATURE: CONFIGURE DEPRECIATION </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Scott adds new products and configures depreciation for each product in ServiceDesk Plus. He can also select multiple products at one time and configure a common depreciation, as applicable. He can choose the depreciation method, and further drilldown and choose between useful life or depreciation percent for each product. </a:t>
            </a:r>
            <a:endParaRPr b="0" lang="en-US" sz="1800" spc="-1" strike="noStrike">
              <a:solidFill>
                <a:srgbClr val="000000"/>
              </a:solidFill>
              <a:uFill>
                <a:solidFill>
                  <a:srgbClr val="ffffff"/>
                </a:solidFill>
              </a:uFill>
              <a:latin typeface="Arial"/>
            </a:endParaRPr>
          </a:p>
        </p:txBody>
      </p:sp>
      <p:pic>
        <p:nvPicPr>
          <p:cNvPr id="391" name="Picture 9" descr=""/>
          <p:cNvPicPr/>
          <p:nvPr/>
        </p:nvPicPr>
        <p:blipFill>
          <a:blip r:embed="rId1"/>
          <a:stretch/>
        </p:blipFill>
        <p:spPr>
          <a:xfrm>
            <a:off x="654480" y="69120"/>
            <a:ext cx="718200" cy="718200"/>
          </a:xfrm>
          <a:prstGeom prst="rect">
            <a:avLst/>
          </a:prstGeom>
          <a:ln>
            <a:noFill/>
          </a:ln>
        </p:spPr>
      </p:pic>
      <p:pic>
        <p:nvPicPr>
          <p:cNvPr id="392" name="Picture 1" descr=""/>
          <p:cNvPicPr/>
          <p:nvPr/>
        </p:nvPicPr>
        <p:blipFill>
          <a:blip r:embed="rId2"/>
          <a:stretch/>
        </p:blipFill>
        <p:spPr>
          <a:xfrm>
            <a:off x="506160" y="1017720"/>
            <a:ext cx="7890120" cy="3691800"/>
          </a:xfrm>
          <a:prstGeom prst="rect">
            <a:avLst/>
          </a:prstGeom>
          <a:ln>
            <a:noFill/>
          </a:ln>
        </p:spPr>
      </p:pic>
      <p:pic>
        <p:nvPicPr>
          <p:cNvPr id="393" name="Picture 4" descr=""/>
          <p:cNvPicPr/>
          <p:nvPr/>
        </p:nvPicPr>
        <p:blipFill>
          <a:blip r:embed="rId3"/>
          <a:stretch/>
        </p:blipFill>
        <p:spPr>
          <a:xfrm>
            <a:off x="3098160" y="2388960"/>
            <a:ext cx="3794400" cy="1771560"/>
          </a:xfrm>
          <a:prstGeom prst="rect">
            <a:avLst/>
          </a:prstGeom>
          <a:ln>
            <a:noFill/>
          </a:ln>
          <a:effectLst>
            <a:outerShdw algn="tl" blurRad="292100" dir="2700000" dist="139700" rotWithShape="0">
              <a:srgbClr val="333333">
                <a:alpha val="65000"/>
              </a:srgbClr>
            </a:outerShdw>
          </a:effectLst>
        </p:spPr>
      </p:pic>
      <p:sp>
        <p:nvSpPr>
          <p:cNvPr id="394" name="CustomShape 3"/>
          <p:cNvSpPr/>
          <p:nvPr/>
        </p:nvSpPr>
        <p:spPr>
          <a:xfrm>
            <a:off x="4578840" y="2662200"/>
            <a:ext cx="2025360" cy="747360"/>
          </a:xfrm>
          <a:prstGeom prst="rect">
            <a:avLst/>
          </a:prstGeom>
          <a:noFill/>
          <a:ln>
            <a:round/>
          </a:ln>
        </p:spPr>
        <p:style>
          <a:lnRef idx="2">
            <a:schemeClr val="accent2"/>
          </a:lnRef>
          <a:fillRef idx="1">
            <a:schemeClr val="lt1"/>
          </a:fillRef>
          <a:effectRef idx="0">
            <a:schemeClr val="accent2"/>
          </a:effectRef>
          <a:fontRef idx="minor"/>
        </p:style>
      </p:sp>
      <p:sp>
        <p:nvSpPr>
          <p:cNvPr id="395" name="CustomShape 4"/>
          <p:cNvSpPr/>
          <p:nvPr/>
        </p:nvSpPr>
        <p:spPr>
          <a:xfrm>
            <a:off x="642240" y="1842480"/>
            <a:ext cx="975240" cy="331920"/>
          </a:xfrm>
          <a:prstGeom prst="rect">
            <a:avLst/>
          </a:prstGeom>
          <a:noFill/>
          <a:ln>
            <a:round/>
          </a:ln>
        </p:spPr>
        <p:style>
          <a:lnRef idx="2">
            <a:schemeClr val="accent2"/>
          </a:lnRef>
          <a:fillRef idx="1">
            <a:schemeClr val="lt1"/>
          </a:fillRef>
          <a:effectRef idx="0">
            <a:schemeClr val="accent2"/>
          </a:effectRef>
          <a:fontRef idx="minor"/>
        </p:style>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CustomShape 1"/>
          <p:cNvSpPr/>
          <p:nvPr/>
        </p:nvSpPr>
        <p:spPr>
          <a:xfrm>
            <a:off x="0" y="-7920"/>
            <a:ext cx="2612880" cy="5160240"/>
          </a:xfrm>
          <a:prstGeom prst="rect">
            <a:avLst/>
          </a:prstGeom>
          <a:gradFill>
            <a:gsLst>
              <a:gs pos="0">
                <a:srgbClr val="409b94"/>
              </a:gs>
              <a:gs pos="100000">
                <a:srgbClr val="ffffff"/>
              </a:gs>
            </a:gsLst>
            <a:lin ang="0"/>
          </a:gradFill>
          <a:ln>
            <a:noFill/>
          </a:ln>
        </p:spPr>
        <p:style>
          <a:lnRef idx="0"/>
          <a:fillRef idx="0"/>
          <a:effectRef idx="0"/>
          <a:fontRef idx="minor"/>
        </p:style>
      </p:sp>
      <p:sp>
        <p:nvSpPr>
          <p:cNvPr id="397" name="CustomShape 2"/>
          <p:cNvSpPr/>
          <p:nvPr/>
        </p:nvSpPr>
        <p:spPr>
          <a:xfrm>
            <a:off x="1662480" y="69120"/>
            <a:ext cx="6404040" cy="484560"/>
          </a:xfrm>
          <a:prstGeom prst="rect">
            <a:avLst/>
          </a:prstGeom>
          <a:noFill/>
          <a:ln>
            <a:noFill/>
          </a:ln>
        </p:spPr>
        <p:style>
          <a:lnRef idx="0"/>
          <a:fillRef idx="0"/>
          <a:effectRef idx="0"/>
          <a:fontRef idx="minor"/>
        </p:style>
        <p:txBody>
          <a:bodyPr lIns="90000" rIns="90000" tIns="45000" bIns="45000"/>
          <a:p>
            <a:pPr>
              <a:lnSpc>
                <a:spcPct val="100000"/>
              </a:lnSpc>
            </a:pPr>
            <a:r>
              <a:rPr b="1" lang="en-US" sz="800" spc="-1" strike="noStrike">
                <a:solidFill>
                  <a:srgbClr val="ab7a22"/>
                </a:solidFill>
                <a:uFill>
                  <a:solidFill>
                    <a:srgbClr val="ffffff"/>
                  </a:solidFill>
                </a:uFill>
                <a:latin typeface="Gill Sans Light"/>
                <a:ea typeface="Arial"/>
              </a:rPr>
              <a:t>ADDING VENDORS</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ab7a22"/>
                </a:solidFill>
                <a:uFill>
                  <a:solidFill>
                    <a:srgbClr val="ffffff"/>
                  </a:solidFill>
                </a:uFill>
                <a:latin typeface="Gill Sans Light"/>
                <a:ea typeface="Arial"/>
              </a:rPr>
              <a:t>FEATURE: VENDORS IN ADMIN</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Scott adds and associates vendors to the products, wherever applicable, for easy reference in future. </a:t>
            </a:r>
            <a:endParaRPr b="0" lang="en-US" sz="1800" spc="-1" strike="noStrike">
              <a:solidFill>
                <a:srgbClr val="000000"/>
              </a:solidFill>
              <a:uFill>
                <a:solidFill>
                  <a:srgbClr val="ffffff"/>
                </a:solidFill>
              </a:uFill>
              <a:latin typeface="Arial"/>
            </a:endParaRPr>
          </a:p>
        </p:txBody>
      </p:sp>
      <p:pic>
        <p:nvPicPr>
          <p:cNvPr id="398" name="Picture 9" descr=""/>
          <p:cNvPicPr/>
          <p:nvPr/>
        </p:nvPicPr>
        <p:blipFill>
          <a:blip r:embed="rId1"/>
          <a:stretch/>
        </p:blipFill>
        <p:spPr>
          <a:xfrm>
            <a:off x="654480" y="69120"/>
            <a:ext cx="718200" cy="718200"/>
          </a:xfrm>
          <a:prstGeom prst="rect">
            <a:avLst/>
          </a:prstGeom>
          <a:ln>
            <a:noFill/>
          </a:ln>
        </p:spPr>
      </p:pic>
      <p:pic>
        <p:nvPicPr>
          <p:cNvPr id="399" name="Picture 3" descr=""/>
          <p:cNvPicPr/>
          <p:nvPr/>
        </p:nvPicPr>
        <p:blipFill>
          <a:blip r:embed="rId2"/>
          <a:stretch/>
        </p:blipFill>
        <p:spPr>
          <a:xfrm>
            <a:off x="654480" y="982440"/>
            <a:ext cx="7784640" cy="3785040"/>
          </a:xfrm>
          <a:prstGeom prst="rect">
            <a:avLst/>
          </a:prstGeom>
          <a:ln>
            <a:noFill/>
          </a:ln>
        </p:spPr>
      </p:pic>
      <p:pic>
        <p:nvPicPr>
          <p:cNvPr id="400" name="Picture 2" descr=""/>
          <p:cNvPicPr/>
          <p:nvPr/>
        </p:nvPicPr>
        <p:blipFill>
          <a:blip r:embed="rId3"/>
          <a:srcRect l="0" t="28049" r="0" b="0"/>
          <a:stretch/>
        </p:blipFill>
        <p:spPr>
          <a:xfrm>
            <a:off x="3394800" y="1829520"/>
            <a:ext cx="3609000" cy="2734200"/>
          </a:xfrm>
          <a:prstGeom prst="rect">
            <a:avLst/>
          </a:prstGeom>
          <a:ln>
            <a:noFill/>
          </a:ln>
          <a:effectLst>
            <a:outerShdw algn="tl" blurRad="292100" dir="2700000" dist="139700" rotWithShape="0">
              <a:srgbClr val="333333">
                <a:alpha val="65000"/>
              </a:srgbClr>
            </a:outerShdw>
          </a:effectLst>
        </p:spPr>
      </p:pic>
      <p:sp>
        <p:nvSpPr>
          <p:cNvPr id="401" name="CustomShape 3"/>
          <p:cNvSpPr/>
          <p:nvPr/>
        </p:nvSpPr>
        <p:spPr>
          <a:xfrm>
            <a:off x="4086720" y="1994760"/>
            <a:ext cx="1553040" cy="624960"/>
          </a:xfrm>
          <a:prstGeom prst="rect">
            <a:avLst/>
          </a:prstGeom>
          <a:noFill/>
          <a:ln>
            <a:round/>
          </a:ln>
        </p:spPr>
        <p:style>
          <a:lnRef idx="2">
            <a:schemeClr val="accent2"/>
          </a:lnRef>
          <a:fillRef idx="1">
            <a:schemeClr val="lt1"/>
          </a:fillRef>
          <a:effectRef idx="0">
            <a:schemeClr val="accent2"/>
          </a:effectRef>
          <a:fontRef idx="minor"/>
        </p:style>
      </p:sp>
      <p:sp>
        <p:nvSpPr>
          <p:cNvPr id="402" name="CustomShape 4"/>
          <p:cNvSpPr/>
          <p:nvPr/>
        </p:nvSpPr>
        <p:spPr>
          <a:xfrm>
            <a:off x="1662480" y="2252160"/>
            <a:ext cx="975240" cy="331920"/>
          </a:xfrm>
          <a:prstGeom prst="rect">
            <a:avLst/>
          </a:prstGeom>
          <a:noFill/>
          <a:ln>
            <a:round/>
          </a:ln>
        </p:spPr>
        <p:style>
          <a:lnRef idx="2">
            <a:schemeClr val="accent2"/>
          </a:lnRef>
          <a:fillRef idx="1">
            <a:schemeClr val="lt1"/>
          </a:fillRef>
          <a:effectRef idx="0">
            <a:schemeClr val="accent2"/>
          </a:effectRef>
          <a:fontRef idx="minor"/>
        </p:style>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3" name="CustomShape 1"/>
          <p:cNvSpPr/>
          <p:nvPr/>
        </p:nvSpPr>
        <p:spPr>
          <a:xfrm>
            <a:off x="0" y="-7920"/>
            <a:ext cx="2612880" cy="5160240"/>
          </a:xfrm>
          <a:prstGeom prst="rect">
            <a:avLst/>
          </a:prstGeom>
          <a:gradFill>
            <a:gsLst>
              <a:gs pos="0">
                <a:srgbClr val="409b94"/>
              </a:gs>
              <a:gs pos="100000">
                <a:srgbClr val="ffffff"/>
              </a:gs>
            </a:gsLst>
            <a:lin ang="0"/>
          </a:gradFill>
          <a:ln>
            <a:noFill/>
          </a:ln>
        </p:spPr>
        <p:style>
          <a:lnRef idx="0"/>
          <a:fillRef idx="0"/>
          <a:effectRef idx="0"/>
          <a:fontRef idx="minor"/>
        </p:style>
      </p:sp>
      <p:sp>
        <p:nvSpPr>
          <p:cNvPr id="404" name="CustomShape 2"/>
          <p:cNvSpPr/>
          <p:nvPr/>
        </p:nvSpPr>
        <p:spPr>
          <a:xfrm>
            <a:off x="1662480" y="69120"/>
            <a:ext cx="6404040" cy="636840"/>
          </a:xfrm>
          <a:prstGeom prst="rect">
            <a:avLst/>
          </a:prstGeom>
          <a:noFill/>
          <a:ln>
            <a:noFill/>
          </a:ln>
        </p:spPr>
        <p:style>
          <a:lnRef idx="0"/>
          <a:fillRef idx="0"/>
          <a:effectRef idx="0"/>
          <a:fontRef idx="minor"/>
        </p:style>
        <p:txBody>
          <a:bodyPr lIns="90000" rIns="90000" tIns="45000" bIns="45000"/>
          <a:p>
            <a:pPr>
              <a:lnSpc>
                <a:spcPct val="100000"/>
              </a:lnSpc>
            </a:pPr>
            <a:r>
              <a:rPr b="1" lang="en-US" sz="800" spc="-1" strike="noStrike">
                <a:solidFill>
                  <a:srgbClr val="ab7a22"/>
                </a:solidFill>
                <a:uFill>
                  <a:solidFill>
                    <a:srgbClr val="ffffff"/>
                  </a:solidFill>
                </a:uFill>
                <a:latin typeface="Gill Sans Light"/>
                <a:ea typeface="Arial"/>
              </a:rPr>
              <a:t>ADDING FIELDS FOR WORKSTATION FORMS</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ab7a22"/>
                </a:solidFill>
                <a:uFill>
                  <a:solidFill>
                    <a:srgbClr val="ffffff"/>
                  </a:solidFill>
                </a:uFill>
                <a:latin typeface="Gill Sans Light"/>
                <a:ea typeface="Arial"/>
              </a:rPr>
              <a:t>FEATURE: WORKSTATION – ADDITIONAL FIELDS</a:t>
            </a:r>
            <a:r>
              <a:rPr b="0" lang="en-US" sz="800" spc="-1" strike="noStrike">
                <a:solidFill>
                  <a:srgbClr val="000000"/>
                </a:solidFill>
                <a:uFill>
                  <a:solidFill>
                    <a:srgbClr val="ffffff"/>
                  </a:solidFill>
                </a:uFill>
                <a:latin typeface="Gill Sans Light"/>
                <a:ea typeface="Arial"/>
              </a:rPr>
              <a:t> </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Scott adds the required fields that need to appear on workstation forms. This helps customize and personalize workstations according to the requirements. </a:t>
            </a:r>
            <a:endParaRPr b="0" lang="en-US" sz="1800" spc="-1" strike="noStrike">
              <a:solidFill>
                <a:srgbClr val="000000"/>
              </a:solidFill>
              <a:uFill>
                <a:solidFill>
                  <a:srgbClr val="ffffff"/>
                </a:solidFill>
              </a:uFill>
              <a:latin typeface="Arial"/>
            </a:endParaRPr>
          </a:p>
        </p:txBody>
      </p:sp>
      <p:pic>
        <p:nvPicPr>
          <p:cNvPr id="405" name="Picture 10" descr=""/>
          <p:cNvPicPr/>
          <p:nvPr/>
        </p:nvPicPr>
        <p:blipFill>
          <a:blip r:embed="rId1"/>
          <a:stretch/>
        </p:blipFill>
        <p:spPr>
          <a:xfrm>
            <a:off x="654480" y="69120"/>
            <a:ext cx="718200" cy="718200"/>
          </a:xfrm>
          <a:prstGeom prst="rect">
            <a:avLst/>
          </a:prstGeom>
          <a:ln>
            <a:noFill/>
          </a:ln>
        </p:spPr>
      </p:pic>
      <p:pic>
        <p:nvPicPr>
          <p:cNvPr id="406" name="Picture 2" descr=""/>
          <p:cNvPicPr/>
          <p:nvPr/>
        </p:nvPicPr>
        <p:blipFill>
          <a:blip r:embed="rId2"/>
          <a:stretch/>
        </p:blipFill>
        <p:spPr>
          <a:xfrm>
            <a:off x="1519920" y="851040"/>
            <a:ext cx="5814360" cy="3945240"/>
          </a:xfrm>
          <a:prstGeom prst="rect">
            <a:avLst/>
          </a:prstGeom>
          <a:ln>
            <a:noFill/>
          </a:ln>
          <a:effectLst>
            <a:outerShdw algn="tl" blurRad="292100" dir="2700000" dist="139700" rotWithShape="0">
              <a:srgbClr val="333333">
                <a:alpha val="65000"/>
              </a:srgbClr>
            </a:outerShdw>
          </a:effectLst>
        </p:spPr>
      </p:pic>
      <p:sp>
        <p:nvSpPr>
          <p:cNvPr id="407" name="CustomShape 3"/>
          <p:cNvSpPr/>
          <p:nvPr/>
        </p:nvSpPr>
        <p:spPr>
          <a:xfrm>
            <a:off x="1853280" y="1972080"/>
            <a:ext cx="1661760" cy="415440"/>
          </a:xfrm>
          <a:prstGeom prst="rect">
            <a:avLst/>
          </a:prstGeom>
          <a:noFill/>
          <a:ln>
            <a:round/>
          </a:ln>
        </p:spPr>
        <p:style>
          <a:lnRef idx="2">
            <a:schemeClr val="accent2"/>
          </a:lnRef>
          <a:fillRef idx="1">
            <a:schemeClr val="lt1"/>
          </a:fillRef>
          <a:effectRef idx="0">
            <a:schemeClr val="accent2"/>
          </a:effectRef>
          <a:fontRef idx="minor"/>
        </p:style>
      </p:sp>
      <p:sp>
        <p:nvSpPr>
          <p:cNvPr id="408" name="CustomShape 4"/>
          <p:cNvSpPr/>
          <p:nvPr/>
        </p:nvSpPr>
        <p:spPr>
          <a:xfrm>
            <a:off x="4086720" y="2710440"/>
            <a:ext cx="1950480" cy="600840"/>
          </a:xfrm>
          <a:prstGeom prst="rect">
            <a:avLst/>
          </a:prstGeom>
          <a:noFill/>
          <a:ln>
            <a:round/>
          </a:ln>
        </p:spPr>
        <p:style>
          <a:lnRef idx="2">
            <a:schemeClr val="accent2"/>
          </a:lnRef>
          <a:fillRef idx="1">
            <a:schemeClr val="lt1"/>
          </a:fillRef>
          <a:effectRef idx="0">
            <a:schemeClr val="accent2"/>
          </a:effectRef>
          <a:fontRef idx="minor"/>
        </p:style>
      </p:sp>
      <p:sp>
        <p:nvSpPr>
          <p:cNvPr id="409" name="CustomShape 5"/>
          <p:cNvSpPr/>
          <p:nvPr/>
        </p:nvSpPr>
        <p:spPr>
          <a:xfrm>
            <a:off x="4052520" y="1951560"/>
            <a:ext cx="2499840" cy="287280"/>
          </a:xfrm>
          <a:prstGeom prst="rect">
            <a:avLst/>
          </a:prstGeom>
          <a:noFill/>
          <a:ln>
            <a:round/>
          </a:ln>
        </p:spPr>
        <p:style>
          <a:lnRef idx="2">
            <a:schemeClr val="accent2"/>
          </a:lnRef>
          <a:fillRef idx="1">
            <a:schemeClr val="lt1"/>
          </a:fillRef>
          <a:effectRef idx="0">
            <a:schemeClr val="accent2"/>
          </a:effectRef>
          <a:fontRef idx="minor"/>
        </p:style>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CustomShape 1"/>
          <p:cNvSpPr/>
          <p:nvPr/>
        </p:nvSpPr>
        <p:spPr>
          <a:xfrm>
            <a:off x="0" y="-7920"/>
            <a:ext cx="2612880" cy="5160240"/>
          </a:xfrm>
          <a:prstGeom prst="rect">
            <a:avLst/>
          </a:prstGeom>
          <a:gradFill>
            <a:gsLst>
              <a:gs pos="0">
                <a:srgbClr val="409b94"/>
              </a:gs>
              <a:gs pos="100000">
                <a:srgbClr val="ffffff"/>
              </a:gs>
            </a:gsLst>
            <a:lin ang="0"/>
          </a:gradFill>
          <a:ln>
            <a:noFill/>
          </a:ln>
        </p:spPr>
        <p:style>
          <a:lnRef idx="0"/>
          <a:fillRef idx="0"/>
          <a:effectRef idx="0"/>
          <a:fontRef idx="minor"/>
        </p:style>
      </p:sp>
      <p:sp>
        <p:nvSpPr>
          <p:cNvPr id="411" name="CustomShape 2"/>
          <p:cNvSpPr/>
          <p:nvPr/>
        </p:nvSpPr>
        <p:spPr>
          <a:xfrm>
            <a:off x="1662480" y="69120"/>
            <a:ext cx="6404040" cy="636840"/>
          </a:xfrm>
          <a:prstGeom prst="rect">
            <a:avLst/>
          </a:prstGeom>
          <a:noFill/>
          <a:ln>
            <a:noFill/>
          </a:ln>
        </p:spPr>
        <p:style>
          <a:lnRef idx="0"/>
          <a:fillRef idx="0"/>
          <a:effectRef idx="0"/>
          <a:fontRef idx="minor"/>
        </p:style>
        <p:txBody>
          <a:bodyPr lIns="90000" rIns="90000" tIns="45000" bIns="45000"/>
          <a:p>
            <a:pPr>
              <a:lnSpc>
                <a:spcPct val="100000"/>
              </a:lnSpc>
            </a:pPr>
            <a:r>
              <a:rPr b="1" lang="en-US" sz="800" spc="-1" strike="noStrike">
                <a:solidFill>
                  <a:srgbClr val="ab7a22"/>
                </a:solidFill>
                <a:uFill>
                  <a:solidFill>
                    <a:srgbClr val="ffffff"/>
                  </a:solidFill>
                </a:uFill>
                <a:latin typeface="Gill Sans Light"/>
                <a:ea typeface="Arial"/>
              </a:rPr>
              <a:t>ADDITIONAL FIELDS FOR ASSETS</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ab7a22"/>
                </a:solidFill>
                <a:uFill>
                  <a:solidFill>
                    <a:srgbClr val="ffffff"/>
                  </a:solidFill>
                </a:uFill>
                <a:latin typeface="Gill Sans Light"/>
                <a:ea typeface="Arial"/>
              </a:rPr>
              <a:t>FEATURE: ASSET ADDITIONAL FIELDS IN THE ADMIN MODULE</a:t>
            </a:r>
            <a:r>
              <a:rPr b="0" lang="en-US" sz="800" spc="-1" strike="noStrike">
                <a:solidFill>
                  <a:srgbClr val="000000"/>
                </a:solidFill>
                <a:uFill>
                  <a:solidFill>
                    <a:srgbClr val="ffffff"/>
                  </a:solidFill>
                </a:uFill>
                <a:latin typeface="Gill Sans Light"/>
                <a:ea typeface="Arial"/>
              </a:rPr>
              <a:t> </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Scott adds new fields to reflect on asset forms. The fields can be of text, numeric, or date/time types. This helps add specific description and more details of assets. </a:t>
            </a:r>
            <a:endParaRPr b="0" lang="en-US" sz="1800" spc="-1" strike="noStrike">
              <a:solidFill>
                <a:srgbClr val="000000"/>
              </a:solidFill>
              <a:uFill>
                <a:solidFill>
                  <a:srgbClr val="ffffff"/>
                </a:solidFill>
              </a:uFill>
              <a:latin typeface="Arial"/>
            </a:endParaRPr>
          </a:p>
        </p:txBody>
      </p:sp>
      <p:pic>
        <p:nvPicPr>
          <p:cNvPr id="412" name="Picture 10" descr=""/>
          <p:cNvPicPr/>
          <p:nvPr/>
        </p:nvPicPr>
        <p:blipFill>
          <a:blip r:embed="rId1"/>
          <a:stretch/>
        </p:blipFill>
        <p:spPr>
          <a:xfrm>
            <a:off x="654480" y="69120"/>
            <a:ext cx="718200" cy="718200"/>
          </a:xfrm>
          <a:prstGeom prst="rect">
            <a:avLst/>
          </a:prstGeom>
          <a:ln>
            <a:noFill/>
          </a:ln>
        </p:spPr>
      </p:pic>
      <p:pic>
        <p:nvPicPr>
          <p:cNvPr id="413" name="Picture 2" descr=""/>
          <p:cNvPicPr/>
          <p:nvPr/>
        </p:nvPicPr>
        <p:blipFill>
          <a:blip r:embed="rId2"/>
          <a:stretch/>
        </p:blipFill>
        <p:spPr>
          <a:xfrm>
            <a:off x="1374480" y="759600"/>
            <a:ext cx="6485040" cy="4209120"/>
          </a:xfrm>
          <a:prstGeom prst="rect">
            <a:avLst/>
          </a:prstGeom>
          <a:ln>
            <a:noFill/>
          </a:ln>
          <a:effectLst>
            <a:outerShdw algn="tl" blurRad="292100" dir="2700000" dist="139700" rotWithShape="0">
              <a:srgbClr val="333333">
                <a:alpha val="65000"/>
              </a:srgbClr>
            </a:outerShdw>
          </a:effectLst>
        </p:spPr>
      </p:pic>
      <p:sp>
        <p:nvSpPr>
          <p:cNvPr id="414" name="CustomShape 3"/>
          <p:cNvSpPr/>
          <p:nvPr/>
        </p:nvSpPr>
        <p:spPr>
          <a:xfrm>
            <a:off x="3600720" y="1921320"/>
            <a:ext cx="2131200" cy="331920"/>
          </a:xfrm>
          <a:prstGeom prst="rect">
            <a:avLst/>
          </a:prstGeom>
          <a:noFill/>
          <a:ln>
            <a:round/>
          </a:ln>
        </p:spPr>
        <p:style>
          <a:lnRef idx="2">
            <a:schemeClr val="accent2"/>
          </a:lnRef>
          <a:fillRef idx="1">
            <a:schemeClr val="lt1"/>
          </a:fillRef>
          <a:effectRef idx="0">
            <a:schemeClr val="accent2"/>
          </a:effectRef>
          <a:fontRef idx="minor"/>
        </p:style>
      </p:sp>
      <p:sp>
        <p:nvSpPr>
          <p:cNvPr id="415" name="CustomShape 4"/>
          <p:cNvSpPr/>
          <p:nvPr/>
        </p:nvSpPr>
        <p:spPr>
          <a:xfrm>
            <a:off x="1635840" y="1939320"/>
            <a:ext cx="1426320" cy="465840"/>
          </a:xfrm>
          <a:prstGeom prst="rect">
            <a:avLst/>
          </a:prstGeom>
          <a:noFill/>
          <a:ln>
            <a:round/>
          </a:ln>
        </p:spPr>
        <p:style>
          <a:lnRef idx="2">
            <a:schemeClr val="accent2"/>
          </a:lnRef>
          <a:fillRef idx="1">
            <a:schemeClr val="lt1"/>
          </a:fillRef>
          <a:effectRef idx="0">
            <a:schemeClr val="accent2"/>
          </a:effectRef>
          <a:fontRef idx="minor"/>
        </p:style>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6" name="CustomShape 1"/>
          <p:cNvSpPr/>
          <p:nvPr/>
        </p:nvSpPr>
        <p:spPr>
          <a:xfrm>
            <a:off x="0" y="-7920"/>
            <a:ext cx="2612880" cy="5160240"/>
          </a:xfrm>
          <a:prstGeom prst="rect">
            <a:avLst/>
          </a:prstGeom>
          <a:gradFill>
            <a:gsLst>
              <a:gs pos="0">
                <a:srgbClr val="409b94"/>
              </a:gs>
              <a:gs pos="100000">
                <a:srgbClr val="ffffff"/>
              </a:gs>
            </a:gsLst>
            <a:lin ang="0"/>
          </a:gradFill>
          <a:ln>
            <a:noFill/>
          </a:ln>
        </p:spPr>
        <p:style>
          <a:lnRef idx="0"/>
          <a:fillRef idx="0"/>
          <a:effectRef idx="0"/>
          <a:fontRef idx="minor"/>
        </p:style>
      </p:sp>
      <p:sp>
        <p:nvSpPr>
          <p:cNvPr id="417" name="CustomShape 2"/>
          <p:cNvSpPr/>
          <p:nvPr/>
        </p:nvSpPr>
        <p:spPr>
          <a:xfrm>
            <a:off x="1662480" y="69120"/>
            <a:ext cx="6404040" cy="636840"/>
          </a:xfrm>
          <a:prstGeom prst="rect">
            <a:avLst/>
          </a:prstGeom>
          <a:noFill/>
          <a:ln>
            <a:noFill/>
          </a:ln>
        </p:spPr>
        <p:style>
          <a:lnRef idx="0"/>
          <a:fillRef idx="0"/>
          <a:effectRef idx="0"/>
          <a:fontRef idx="minor"/>
        </p:style>
        <p:txBody>
          <a:bodyPr lIns="90000" rIns="90000" tIns="45000" bIns="45000"/>
          <a:p>
            <a:pPr>
              <a:lnSpc>
                <a:spcPct val="100000"/>
              </a:lnSpc>
            </a:pPr>
            <a:r>
              <a:rPr b="1" lang="en-US" sz="800" spc="-1" strike="noStrike">
                <a:solidFill>
                  <a:srgbClr val="ab7a22"/>
                </a:solidFill>
                <a:uFill>
                  <a:solidFill>
                    <a:srgbClr val="ffffff"/>
                  </a:solidFill>
                </a:uFill>
                <a:latin typeface="Gill Sans Light"/>
                <a:ea typeface="Arial"/>
              </a:rPr>
              <a:t>MONITORING ASSETS</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ab7a22"/>
                </a:solidFill>
                <a:uFill>
                  <a:solidFill>
                    <a:srgbClr val="ffffff"/>
                  </a:solidFill>
                </a:uFill>
                <a:latin typeface="Gill Sans Light"/>
                <a:ea typeface="Arial"/>
              </a:rPr>
              <a:t>FEATURE: ASSET STATE IN THE ADMIN MODULE</a:t>
            </a:r>
            <a:r>
              <a:rPr b="0" lang="en-US" sz="800" spc="-1" strike="noStrike">
                <a:solidFill>
                  <a:srgbClr val="000000"/>
                </a:solidFill>
                <a:uFill>
                  <a:solidFill>
                    <a:srgbClr val="ffffff"/>
                  </a:solidFill>
                </a:uFill>
                <a:latin typeface="Gill Sans Light"/>
                <a:ea typeface="Arial"/>
              </a:rPr>
              <a:t> </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Scott adds new asset state description terms in the admin module. This helps track the asset state and promptly replace the assets.</a:t>
            </a:r>
            <a:endParaRPr b="0" lang="en-US" sz="1800" spc="-1" strike="noStrike">
              <a:solidFill>
                <a:srgbClr val="000000"/>
              </a:solidFill>
              <a:uFill>
                <a:solidFill>
                  <a:srgbClr val="ffffff"/>
                </a:solidFill>
              </a:uFill>
              <a:latin typeface="Arial"/>
            </a:endParaRPr>
          </a:p>
        </p:txBody>
      </p:sp>
      <p:pic>
        <p:nvPicPr>
          <p:cNvPr id="418" name="Picture 8" descr=""/>
          <p:cNvPicPr/>
          <p:nvPr/>
        </p:nvPicPr>
        <p:blipFill>
          <a:blip r:embed="rId1"/>
          <a:stretch/>
        </p:blipFill>
        <p:spPr>
          <a:xfrm>
            <a:off x="654480" y="69120"/>
            <a:ext cx="718200" cy="718200"/>
          </a:xfrm>
          <a:prstGeom prst="rect">
            <a:avLst/>
          </a:prstGeom>
          <a:ln>
            <a:noFill/>
          </a:ln>
        </p:spPr>
      </p:pic>
      <p:pic>
        <p:nvPicPr>
          <p:cNvPr id="419" name="Picture 1" descr=""/>
          <p:cNvPicPr/>
          <p:nvPr/>
        </p:nvPicPr>
        <p:blipFill>
          <a:blip r:embed="rId2"/>
          <a:stretch/>
        </p:blipFill>
        <p:spPr>
          <a:xfrm>
            <a:off x="488520" y="1192320"/>
            <a:ext cx="8412840" cy="2900160"/>
          </a:xfrm>
          <a:prstGeom prst="rect">
            <a:avLst/>
          </a:prstGeom>
          <a:ln>
            <a:noFill/>
          </a:ln>
        </p:spPr>
      </p:pic>
      <p:pic>
        <p:nvPicPr>
          <p:cNvPr id="420" name="Picture 2" descr=""/>
          <p:cNvPicPr/>
          <p:nvPr/>
        </p:nvPicPr>
        <p:blipFill>
          <a:blip r:embed="rId3"/>
          <a:stretch/>
        </p:blipFill>
        <p:spPr>
          <a:xfrm>
            <a:off x="2820240" y="1492200"/>
            <a:ext cx="4592520" cy="2165400"/>
          </a:xfrm>
          <a:prstGeom prst="rect">
            <a:avLst/>
          </a:prstGeom>
          <a:ln>
            <a:noFill/>
          </a:ln>
          <a:effectLst>
            <a:outerShdw algn="tl" blurRad="292100" dir="2700000" dist="139700" rotWithShape="0">
              <a:srgbClr val="333333">
                <a:alpha val="65000"/>
              </a:srgbClr>
            </a:outerShdw>
          </a:effectLst>
        </p:spPr>
      </p:pic>
      <p:sp>
        <p:nvSpPr>
          <p:cNvPr id="421" name="CustomShape 3"/>
          <p:cNvSpPr/>
          <p:nvPr/>
        </p:nvSpPr>
        <p:spPr>
          <a:xfrm>
            <a:off x="3555720" y="2381760"/>
            <a:ext cx="1522440" cy="405000"/>
          </a:xfrm>
          <a:prstGeom prst="rect">
            <a:avLst/>
          </a:prstGeom>
          <a:noFill/>
          <a:ln>
            <a:round/>
          </a:ln>
        </p:spPr>
        <p:style>
          <a:lnRef idx="2">
            <a:schemeClr val="accent2"/>
          </a:lnRef>
          <a:fillRef idx="1">
            <a:schemeClr val="lt1"/>
          </a:fillRef>
          <a:effectRef idx="0">
            <a:schemeClr val="accent2"/>
          </a:effectRef>
          <a:fontRef idx="minor"/>
        </p:style>
      </p:sp>
      <p:sp>
        <p:nvSpPr>
          <p:cNvPr id="422" name="CustomShape 4"/>
          <p:cNvSpPr/>
          <p:nvPr/>
        </p:nvSpPr>
        <p:spPr>
          <a:xfrm>
            <a:off x="7619760" y="1909440"/>
            <a:ext cx="1522440" cy="283680"/>
          </a:xfrm>
          <a:prstGeom prst="rect">
            <a:avLst/>
          </a:prstGeom>
          <a:noFill/>
          <a:ln>
            <a:round/>
          </a:ln>
        </p:spPr>
        <p:style>
          <a:lnRef idx="2">
            <a:schemeClr val="accent2"/>
          </a:lnRef>
          <a:fillRef idx="1">
            <a:schemeClr val="lt1"/>
          </a:fillRef>
          <a:effectRef idx="0">
            <a:schemeClr val="accent2"/>
          </a:effectRef>
          <a:fontRef idx="minor"/>
        </p:style>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3" name="CustomShape 1"/>
          <p:cNvSpPr/>
          <p:nvPr/>
        </p:nvSpPr>
        <p:spPr>
          <a:xfrm>
            <a:off x="0" y="-7920"/>
            <a:ext cx="2612880" cy="5160240"/>
          </a:xfrm>
          <a:prstGeom prst="rect">
            <a:avLst/>
          </a:prstGeom>
          <a:gradFill>
            <a:gsLst>
              <a:gs pos="0">
                <a:srgbClr val="409b94"/>
              </a:gs>
              <a:gs pos="100000">
                <a:srgbClr val="ffffff"/>
              </a:gs>
            </a:gsLst>
            <a:lin ang="0"/>
          </a:gradFill>
          <a:ln>
            <a:noFill/>
          </a:ln>
        </p:spPr>
        <p:style>
          <a:lnRef idx="0"/>
          <a:fillRef idx="0"/>
          <a:effectRef idx="0"/>
          <a:fontRef idx="minor"/>
        </p:style>
      </p:sp>
      <p:sp>
        <p:nvSpPr>
          <p:cNvPr id="424" name="CustomShape 2"/>
          <p:cNvSpPr/>
          <p:nvPr/>
        </p:nvSpPr>
        <p:spPr>
          <a:xfrm>
            <a:off x="1662480" y="69120"/>
            <a:ext cx="6404040" cy="636840"/>
          </a:xfrm>
          <a:prstGeom prst="rect">
            <a:avLst/>
          </a:prstGeom>
          <a:noFill/>
          <a:ln>
            <a:noFill/>
          </a:ln>
        </p:spPr>
        <p:style>
          <a:lnRef idx="0"/>
          <a:fillRef idx="0"/>
          <a:effectRef idx="0"/>
          <a:fontRef idx="minor"/>
        </p:style>
        <p:txBody>
          <a:bodyPr lIns="90000" rIns="90000" tIns="45000" bIns="45000"/>
          <a:p>
            <a:pPr>
              <a:lnSpc>
                <a:spcPct val="100000"/>
              </a:lnSpc>
            </a:pPr>
            <a:r>
              <a:rPr b="1" lang="en-US" sz="800" spc="-1" strike="noStrike">
                <a:solidFill>
                  <a:srgbClr val="ab7a22"/>
                </a:solidFill>
                <a:uFill>
                  <a:solidFill>
                    <a:srgbClr val="ffffff"/>
                  </a:solidFill>
                </a:uFill>
                <a:latin typeface="Gill Sans Light"/>
                <a:ea typeface="Arial"/>
              </a:rPr>
              <a:t>ADDING CI TYPES</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ab7a22"/>
                </a:solidFill>
                <a:uFill>
                  <a:solidFill>
                    <a:srgbClr val="ffffff"/>
                  </a:solidFill>
                </a:uFill>
                <a:latin typeface="Gill Sans Light"/>
                <a:ea typeface="Arial"/>
              </a:rPr>
              <a:t>FEATURE: CONFIGURATION ITEM TYPES IN THE ADMIN MODULE</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Scott adds CI types in the admin module, for better description of assets. Configuration item types help demarcate the kind of asset for better categorizing of hardware assets. </a:t>
            </a:r>
            <a:endParaRPr b="0" lang="en-US" sz="1800" spc="-1" strike="noStrike">
              <a:solidFill>
                <a:srgbClr val="000000"/>
              </a:solidFill>
              <a:uFill>
                <a:solidFill>
                  <a:srgbClr val="ffffff"/>
                </a:solidFill>
              </a:uFill>
              <a:latin typeface="Arial"/>
            </a:endParaRPr>
          </a:p>
        </p:txBody>
      </p:sp>
      <p:pic>
        <p:nvPicPr>
          <p:cNvPr id="425" name="Picture 7" descr=""/>
          <p:cNvPicPr/>
          <p:nvPr/>
        </p:nvPicPr>
        <p:blipFill>
          <a:blip r:embed="rId1"/>
          <a:stretch/>
        </p:blipFill>
        <p:spPr>
          <a:xfrm>
            <a:off x="654480" y="69120"/>
            <a:ext cx="718200" cy="718200"/>
          </a:xfrm>
          <a:prstGeom prst="rect">
            <a:avLst/>
          </a:prstGeom>
          <a:ln>
            <a:noFill/>
          </a:ln>
        </p:spPr>
      </p:pic>
      <p:pic>
        <p:nvPicPr>
          <p:cNvPr id="426" name="Picture 1" descr=""/>
          <p:cNvPicPr/>
          <p:nvPr/>
        </p:nvPicPr>
        <p:blipFill>
          <a:blip r:embed="rId2"/>
          <a:stretch/>
        </p:blipFill>
        <p:spPr>
          <a:xfrm>
            <a:off x="983880" y="905400"/>
            <a:ext cx="7767720" cy="4038120"/>
          </a:xfrm>
          <a:prstGeom prst="rect">
            <a:avLst/>
          </a:prstGeom>
          <a:ln>
            <a:noFill/>
          </a:ln>
          <a:effectLst>
            <a:outerShdw algn="tl" blurRad="292100" dir="2700000" dist="139700" rotWithShape="0">
              <a:srgbClr val="333333">
                <a:alpha val="65000"/>
              </a:srgbClr>
            </a:outerShdw>
          </a:effectLst>
        </p:spPr>
      </p:pic>
      <p:sp>
        <p:nvSpPr>
          <p:cNvPr id="427" name="CustomShape 3"/>
          <p:cNvSpPr/>
          <p:nvPr/>
        </p:nvSpPr>
        <p:spPr>
          <a:xfrm>
            <a:off x="2728800" y="1556640"/>
            <a:ext cx="1736280" cy="599760"/>
          </a:xfrm>
          <a:prstGeom prst="rect">
            <a:avLst/>
          </a:prstGeom>
          <a:noFill/>
          <a:ln>
            <a:round/>
          </a:ln>
        </p:spPr>
        <p:style>
          <a:lnRef idx="2">
            <a:schemeClr val="accent2"/>
          </a:lnRef>
          <a:fillRef idx="1">
            <a:schemeClr val="lt1"/>
          </a:fillRef>
          <a:effectRef idx="0">
            <a:schemeClr val="accent2"/>
          </a:effectRef>
          <a:fontRef idx="minor"/>
        </p:style>
      </p:sp>
      <p:sp>
        <p:nvSpPr>
          <p:cNvPr id="428" name="CustomShape 4"/>
          <p:cNvSpPr/>
          <p:nvPr/>
        </p:nvSpPr>
        <p:spPr>
          <a:xfrm>
            <a:off x="7610760" y="1625400"/>
            <a:ext cx="1230840" cy="365040"/>
          </a:xfrm>
          <a:prstGeom prst="rect">
            <a:avLst/>
          </a:prstGeom>
          <a:noFill/>
          <a:ln>
            <a:round/>
          </a:ln>
        </p:spPr>
        <p:style>
          <a:lnRef idx="2">
            <a:schemeClr val="accent2"/>
          </a:lnRef>
          <a:fillRef idx="1">
            <a:schemeClr val="lt1"/>
          </a:fillRef>
          <a:effectRef idx="0">
            <a:schemeClr val="accent2"/>
          </a:effectRef>
          <a:fontRef idx="minor"/>
        </p:style>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9" name="CustomShape 1"/>
          <p:cNvSpPr/>
          <p:nvPr/>
        </p:nvSpPr>
        <p:spPr>
          <a:xfrm>
            <a:off x="0" y="-7920"/>
            <a:ext cx="2612880" cy="5160240"/>
          </a:xfrm>
          <a:prstGeom prst="rect">
            <a:avLst/>
          </a:prstGeom>
          <a:gradFill>
            <a:gsLst>
              <a:gs pos="0">
                <a:srgbClr val="409b94"/>
              </a:gs>
              <a:gs pos="100000">
                <a:srgbClr val="ffffff"/>
              </a:gs>
            </a:gsLst>
            <a:lin ang="0"/>
          </a:gradFill>
          <a:ln>
            <a:noFill/>
          </a:ln>
        </p:spPr>
        <p:style>
          <a:lnRef idx="0"/>
          <a:fillRef idx="0"/>
          <a:effectRef idx="0"/>
          <a:fontRef idx="minor"/>
        </p:style>
      </p:sp>
      <p:sp>
        <p:nvSpPr>
          <p:cNvPr id="430" name="CustomShape 2"/>
          <p:cNvSpPr/>
          <p:nvPr/>
        </p:nvSpPr>
        <p:spPr>
          <a:xfrm>
            <a:off x="1662480" y="69120"/>
            <a:ext cx="6404040" cy="484560"/>
          </a:xfrm>
          <a:prstGeom prst="rect">
            <a:avLst/>
          </a:prstGeom>
          <a:noFill/>
          <a:ln>
            <a:noFill/>
          </a:ln>
        </p:spPr>
        <p:style>
          <a:lnRef idx="0"/>
          <a:fillRef idx="0"/>
          <a:effectRef idx="0"/>
          <a:fontRef idx="minor"/>
        </p:style>
        <p:txBody>
          <a:bodyPr lIns="90000" rIns="90000" tIns="45000" bIns="45000"/>
          <a:p>
            <a:pPr>
              <a:lnSpc>
                <a:spcPct val="100000"/>
              </a:lnSpc>
            </a:pPr>
            <a:r>
              <a:rPr b="1" lang="en-US" sz="800" spc="-1" strike="noStrike">
                <a:solidFill>
                  <a:srgbClr val="ab7a22"/>
                </a:solidFill>
                <a:uFill>
                  <a:solidFill>
                    <a:srgbClr val="ffffff"/>
                  </a:solidFill>
                </a:uFill>
                <a:latin typeface="Gill Sans Light"/>
                <a:ea typeface="Arial"/>
              </a:rPr>
              <a:t>SOFTWARE TYPES</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ab7a22"/>
                </a:solidFill>
                <a:uFill>
                  <a:solidFill>
                    <a:srgbClr val="ffffff"/>
                  </a:solidFill>
                </a:uFill>
                <a:latin typeface="Gill Sans Light"/>
                <a:ea typeface="Arial"/>
              </a:rPr>
              <a:t>FEATURE: SOFTWARE TYPE IN THE ADMIN MODULE</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Scott adds the different types of software along with a relevant description in the admin module.  </a:t>
            </a:r>
            <a:endParaRPr b="0" lang="en-US" sz="1800" spc="-1" strike="noStrike">
              <a:solidFill>
                <a:srgbClr val="000000"/>
              </a:solidFill>
              <a:uFill>
                <a:solidFill>
                  <a:srgbClr val="ffffff"/>
                </a:solidFill>
              </a:uFill>
              <a:latin typeface="Arial"/>
            </a:endParaRPr>
          </a:p>
        </p:txBody>
      </p:sp>
      <p:pic>
        <p:nvPicPr>
          <p:cNvPr id="431" name="Picture 7" descr=""/>
          <p:cNvPicPr/>
          <p:nvPr/>
        </p:nvPicPr>
        <p:blipFill>
          <a:blip r:embed="rId1"/>
          <a:stretch/>
        </p:blipFill>
        <p:spPr>
          <a:xfrm>
            <a:off x="654480" y="69120"/>
            <a:ext cx="718200" cy="718200"/>
          </a:xfrm>
          <a:prstGeom prst="rect">
            <a:avLst/>
          </a:prstGeom>
          <a:ln>
            <a:noFill/>
          </a:ln>
        </p:spPr>
      </p:pic>
      <p:pic>
        <p:nvPicPr>
          <p:cNvPr id="432" name="Picture 2" descr=""/>
          <p:cNvPicPr/>
          <p:nvPr/>
        </p:nvPicPr>
        <p:blipFill>
          <a:blip r:embed="rId2"/>
          <a:stretch/>
        </p:blipFill>
        <p:spPr>
          <a:xfrm>
            <a:off x="1483200" y="703440"/>
            <a:ext cx="6582960" cy="4260600"/>
          </a:xfrm>
          <a:prstGeom prst="rect">
            <a:avLst/>
          </a:prstGeom>
          <a:ln>
            <a:noFill/>
          </a:ln>
          <a:effectLst>
            <a:outerShdw algn="tl" blurRad="292100" dir="2700000" dist="139700" rotWithShape="0">
              <a:srgbClr val="333333">
                <a:alpha val="65000"/>
              </a:srgbClr>
            </a:outerShdw>
          </a:effectLst>
        </p:spPr>
      </p:pic>
      <p:sp>
        <p:nvSpPr>
          <p:cNvPr id="433" name="CustomShape 3"/>
          <p:cNvSpPr/>
          <p:nvPr/>
        </p:nvSpPr>
        <p:spPr>
          <a:xfrm>
            <a:off x="2486880" y="1580040"/>
            <a:ext cx="1356840" cy="514440"/>
          </a:xfrm>
          <a:prstGeom prst="rect">
            <a:avLst/>
          </a:prstGeom>
          <a:noFill/>
          <a:ln>
            <a:round/>
          </a:ln>
        </p:spPr>
        <p:style>
          <a:lnRef idx="2">
            <a:schemeClr val="accent2"/>
          </a:lnRef>
          <a:fillRef idx="1">
            <a:schemeClr val="lt1"/>
          </a:fillRef>
          <a:effectRef idx="0">
            <a:schemeClr val="accent2"/>
          </a:effectRef>
          <a:fontRef idx="minor"/>
        </p:style>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CustomShape 1"/>
          <p:cNvSpPr/>
          <p:nvPr/>
        </p:nvSpPr>
        <p:spPr>
          <a:xfrm>
            <a:off x="0" y="-7920"/>
            <a:ext cx="2612880" cy="5160240"/>
          </a:xfrm>
          <a:prstGeom prst="rect">
            <a:avLst/>
          </a:prstGeom>
          <a:gradFill>
            <a:gsLst>
              <a:gs pos="0">
                <a:srgbClr val="409b94"/>
              </a:gs>
              <a:gs pos="100000">
                <a:srgbClr val="ffffff"/>
              </a:gs>
            </a:gsLst>
            <a:lin ang="0"/>
          </a:gradFill>
          <a:ln>
            <a:noFill/>
          </a:ln>
        </p:spPr>
        <p:style>
          <a:lnRef idx="0"/>
          <a:fillRef idx="0"/>
          <a:effectRef idx="0"/>
          <a:fontRef idx="minor"/>
        </p:style>
      </p:sp>
      <p:sp>
        <p:nvSpPr>
          <p:cNvPr id="435" name="CustomShape 2"/>
          <p:cNvSpPr/>
          <p:nvPr/>
        </p:nvSpPr>
        <p:spPr>
          <a:xfrm>
            <a:off x="1662480" y="69120"/>
            <a:ext cx="6404040" cy="636840"/>
          </a:xfrm>
          <a:prstGeom prst="rect">
            <a:avLst/>
          </a:prstGeom>
          <a:noFill/>
          <a:ln>
            <a:noFill/>
          </a:ln>
        </p:spPr>
        <p:style>
          <a:lnRef idx="0"/>
          <a:fillRef idx="0"/>
          <a:effectRef idx="0"/>
          <a:fontRef idx="minor"/>
        </p:style>
        <p:txBody>
          <a:bodyPr lIns="90000" rIns="90000" tIns="45000" bIns="45000"/>
          <a:p>
            <a:pPr>
              <a:lnSpc>
                <a:spcPct val="100000"/>
              </a:lnSpc>
            </a:pPr>
            <a:r>
              <a:rPr b="1" lang="en-US" sz="800" spc="-1" strike="noStrike">
                <a:solidFill>
                  <a:srgbClr val="ab7a22"/>
                </a:solidFill>
                <a:uFill>
                  <a:solidFill>
                    <a:srgbClr val="ffffff"/>
                  </a:solidFill>
                </a:uFill>
                <a:latin typeface="Gill Sans Light"/>
                <a:ea typeface="Arial"/>
              </a:rPr>
              <a:t>SOFTWARE LICENSES IMPORT</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ab7a22"/>
                </a:solidFill>
                <a:uFill>
                  <a:solidFill>
                    <a:srgbClr val="ffffff"/>
                  </a:solidFill>
                </a:uFill>
                <a:latin typeface="Gill Sans Light"/>
                <a:ea typeface="Arial"/>
              </a:rPr>
              <a:t>FEATURE: IMPORT SOFTWARE LICENSES IN THE ADMIN MODULE</a:t>
            </a:r>
            <a:r>
              <a:rPr b="0" lang="en-US" sz="800" spc="-1" strike="noStrike">
                <a:solidFill>
                  <a:srgbClr val="000000"/>
                </a:solidFill>
                <a:uFill>
                  <a:solidFill>
                    <a:srgbClr val="ffffff"/>
                  </a:solidFill>
                </a:uFill>
                <a:latin typeface="Gill Sans Light"/>
                <a:ea typeface="Arial"/>
              </a:rPr>
              <a:t> </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Scott imports the available software licenses to ServiceDesk Plus in a CSV file. This will serve as a repository of the available software licenses in the organization.</a:t>
            </a:r>
            <a:endParaRPr b="0" lang="en-US" sz="1800" spc="-1" strike="noStrike">
              <a:solidFill>
                <a:srgbClr val="000000"/>
              </a:solidFill>
              <a:uFill>
                <a:solidFill>
                  <a:srgbClr val="ffffff"/>
                </a:solidFill>
              </a:uFill>
              <a:latin typeface="Arial"/>
            </a:endParaRPr>
          </a:p>
        </p:txBody>
      </p:sp>
      <p:pic>
        <p:nvPicPr>
          <p:cNvPr id="436" name="Picture 7" descr=""/>
          <p:cNvPicPr/>
          <p:nvPr/>
        </p:nvPicPr>
        <p:blipFill>
          <a:blip r:embed="rId1"/>
          <a:stretch/>
        </p:blipFill>
        <p:spPr>
          <a:xfrm>
            <a:off x="654480" y="69120"/>
            <a:ext cx="718200" cy="718200"/>
          </a:xfrm>
          <a:prstGeom prst="rect">
            <a:avLst/>
          </a:prstGeom>
          <a:ln>
            <a:noFill/>
          </a:ln>
        </p:spPr>
      </p:pic>
      <p:pic>
        <p:nvPicPr>
          <p:cNvPr id="437" name="Picture 1" descr=""/>
          <p:cNvPicPr/>
          <p:nvPr/>
        </p:nvPicPr>
        <p:blipFill>
          <a:blip r:embed="rId2"/>
          <a:stretch/>
        </p:blipFill>
        <p:spPr>
          <a:xfrm>
            <a:off x="390600" y="1350000"/>
            <a:ext cx="8421840" cy="2662560"/>
          </a:xfrm>
          <a:prstGeom prst="rect">
            <a:avLst/>
          </a:prstGeom>
          <a:ln>
            <a:noFill/>
          </a:ln>
          <a:effectLst>
            <a:outerShdw algn="tl" blurRad="292100" dir="2700000" dist="139700" rotWithShape="0">
              <a:srgbClr val="333333">
                <a:alpha val="65000"/>
              </a:srgbClr>
            </a:outerShdw>
          </a:effectLst>
        </p:spPr>
      </p:pic>
      <p:sp>
        <p:nvSpPr>
          <p:cNvPr id="438" name="CustomShape 3"/>
          <p:cNvSpPr/>
          <p:nvPr/>
        </p:nvSpPr>
        <p:spPr>
          <a:xfrm>
            <a:off x="501480" y="3249720"/>
            <a:ext cx="808920" cy="365040"/>
          </a:xfrm>
          <a:prstGeom prst="rect">
            <a:avLst/>
          </a:prstGeom>
          <a:noFill/>
          <a:ln>
            <a:round/>
          </a:ln>
        </p:spPr>
        <p:style>
          <a:lnRef idx="2">
            <a:schemeClr val="accent2"/>
          </a:lnRef>
          <a:fillRef idx="1">
            <a:schemeClr val="lt1"/>
          </a:fillRef>
          <a:effectRef idx="0">
            <a:schemeClr val="accent2"/>
          </a:effectRef>
          <a:fontRef idx="minor"/>
        </p:style>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CustomShape 1"/>
          <p:cNvSpPr/>
          <p:nvPr/>
        </p:nvSpPr>
        <p:spPr>
          <a:xfrm>
            <a:off x="946080" y="1720800"/>
            <a:ext cx="4121640" cy="332280"/>
          </a:xfrm>
          <a:prstGeom prst="rect">
            <a:avLst/>
          </a:prstGeom>
          <a:noFill/>
          <a:ln>
            <a:noFill/>
          </a:ln>
        </p:spPr>
        <p:style>
          <a:lnRef idx="0"/>
          <a:fillRef idx="0"/>
          <a:effectRef idx="0"/>
          <a:fontRef idx="minor"/>
        </p:style>
        <p:txBody>
          <a:bodyPr lIns="90000" rIns="90000" tIns="45000" bIns="45000"/>
          <a:p>
            <a:pPr>
              <a:lnSpc>
                <a:spcPct val="100000"/>
              </a:lnSpc>
            </a:pPr>
            <a:r>
              <a:rPr b="0" lang="en-US" sz="1600" spc="-1" strike="noStrike">
                <a:solidFill>
                  <a:srgbClr val="000000"/>
                </a:solidFill>
                <a:uFill>
                  <a:solidFill>
                    <a:srgbClr val="ffffff"/>
                  </a:solidFill>
                </a:uFill>
                <a:latin typeface="Gill Sans Light"/>
                <a:ea typeface="Arial"/>
              </a:rPr>
              <a:t>Underpinning of a successful IT help desk </a:t>
            </a:r>
            <a:endParaRPr b="0" lang="en-US" sz="1800" spc="-1" strike="noStrike">
              <a:solidFill>
                <a:srgbClr val="000000"/>
              </a:solidFill>
              <a:uFill>
                <a:solidFill>
                  <a:srgbClr val="ffffff"/>
                </a:solidFill>
              </a:uFill>
              <a:latin typeface="Arial"/>
            </a:endParaRPr>
          </a:p>
        </p:txBody>
      </p:sp>
      <p:sp>
        <p:nvSpPr>
          <p:cNvPr id="291" name="CustomShape 2"/>
          <p:cNvSpPr/>
          <p:nvPr/>
        </p:nvSpPr>
        <p:spPr>
          <a:xfrm>
            <a:off x="909000" y="2473200"/>
            <a:ext cx="6147720" cy="637560"/>
          </a:xfrm>
          <a:prstGeom prst="rect">
            <a:avLst/>
          </a:prstGeom>
          <a:noFill/>
          <a:ln>
            <a:noFill/>
          </a:ln>
        </p:spPr>
        <p:style>
          <a:lnRef idx="0"/>
          <a:fillRef idx="0"/>
          <a:effectRef idx="0"/>
          <a:fontRef idx="minor"/>
        </p:style>
        <p:txBody>
          <a:bodyPr lIns="90000" rIns="90000" tIns="45000" bIns="45000"/>
          <a:p>
            <a:pPr>
              <a:lnSpc>
                <a:spcPct val="100000"/>
              </a:lnSpc>
            </a:pPr>
            <a:r>
              <a:rPr b="0" lang="en-US" sz="3600" spc="-1" strike="noStrike">
                <a:solidFill>
                  <a:srgbClr val="000000"/>
                </a:solidFill>
                <a:uFill>
                  <a:solidFill>
                    <a:srgbClr val="ffffff"/>
                  </a:solidFill>
                </a:uFill>
                <a:latin typeface="Gill Sans Light"/>
                <a:ea typeface="Arial"/>
              </a:rPr>
              <a:t>ServiceDesk Plus</a:t>
            </a:r>
            <a:endParaRPr b="0" lang="en-US" sz="1800" spc="-1" strike="noStrike">
              <a:solidFill>
                <a:srgbClr val="000000"/>
              </a:solidFill>
              <a:uFill>
                <a:solidFill>
                  <a:srgbClr val="ffffff"/>
                </a:solidFill>
              </a:uFill>
              <a:latin typeface="Arial"/>
            </a:endParaRPr>
          </a:p>
        </p:txBody>
      </p:sp>
      <p:pic>
        <p:nvPicPr>
          <p:cNvPr id="292" name="Picture 5" descr=""/>
          <p:cNvPicPr/>
          <p:nvPr/>
        </p:nvPicPr>
        <p:blipFill>
          <a:blip r:embed="rId1"/>
          <a:stretch/>
        </p:blipFill>
        <p:spPr>
          <a:xfrm>
            <a:off x="7589520" y="4663440"/>
            <a:ext cx="1406880" cy="345960"/>
          </a:xfrm>
          <a:prstGeom prst="rect">
            <a:avLst/>
          </a:prstGeom>
          <a:ln>
            <a:noFill/>
          </a:ln>
        </p:spPr>
      </p:pic>
      <p:sp>
        <p:nvSpPr>
          <p:cNvPr id="293" name="CustomShape 3"/>
          <p:cNvSpPr/>
          <p:nvPr/>
        </p:nvSpPr>
        <p:spPr>
          <a:xfrm>
            <a:off x="890640" y="1938240"/>
            <a:ext cx="4447080" cy="63756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3600" spc="-1" strike="noStrike">
                <a:solidFill>
                  <a:srgbClr val="000000"/>
                </a:solidFill>
                <a:uFill>
                  <a:solidFill>
                    <a:srgbClr val="ffffff"/>
                  </a:solidFill>
                </a:uFill>
                <a:latin typeface="Gill Sans Light"/>
                <a:ea typeface="Arial"/>
              </a:rPr>
              <a:t>Asset management in </a:t>
            </a:r>
            <a:endParaRPr b="0" lang="en-US" sz="1800" spc="-1" strike="noStrike">
              <a:solidFill>
                <a:srgbClr val="000000"/>
              </a:solidFill>
              <a:uFill>
                <a:solidFill>
                  <a:srgbClr val="ffffff"/>
                </a:solidFill>
              </a:uFill>
              <a:latin typeface="Arial"/>
            </a:endParaRPr>
          </a:p>
        </p:txBody>
      </p:sp>
      <p:pic>
        <p:nvPicPr>
          <p:cNvPr id="294" name="Picture 6" descr=""/>
          <p:cNvPicPr/>
          <p:nvPr/>
        </p:nvPicPr>
        <p:blipFill>
          <a:blip r:embed="rId2"/>
          <a:srcRect l="0" t="0" r="0" b="13977"/>
          <a:stretch/>
        </p:blipFill>
        <p:spPr>
          <a:xfrm>
            <a:off x="1181520" y="3401640"/>
            <a:ext cx="592560" cy="50940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CustomShape 1"/>
          <p:cNvSpPr/>
          <p:nvPr/>
        </p:nvSpPr>
        <p:spPr>
          <a:xfrm>
            <a:off x="0" y="-7920"/>
            <a:ext cx="2612880" cy="5160240"/>
          </a:xfrm>
          <a:prstGeom prst="rect">
            <a:avLst/>
          </a:prstGeom>
          <a:gradFill>
            <a:gsLst>
              <a:gs pos="0">
                <a:srgbClr val="409b94"/>
              </a:gs>
              <a:gs pos="100000">
                <a:srgbClr val="ffffff"/>
              </a:gs>
            </a:gsLst>
            <a:lin ang="0"/>
          </a:gradFill>
          <a:ln>
            <a:noFill/>
          </a:ln>
        </p:spPr>
        <p:style>
          <a:lnRef idx="0"/>
          <a:fillRef idx="0"/>
          <a:effectRef idx="0"/>
          <a:fontRef idx="minor"/>
        </p:style>
      </p:sp>
      <p:sp>
        <p:nvSpPr>
          <p:cNvPr id="440" name="CustomShape 2"/>
          <p:cNvSpPr/>
          <p:nvPr/>
        </p:nvSpPr>
        <p:spPr>
          <a:xfrm>
            <a:off x="1662480" y="69120"/>
            <a:ext cx="6404040" cy="636840"/>
          </a:xfrm>
          <a:prstGeom prst="rect">
            <a:avLst/>
          </a:prstGeom>
          <a:noFill/>
          <a:ln>
            <a:noFill/>
          </a:ln>
        </p:spPr>
        <p:style>
          <a:lnRef idx="0"/>
          <a:fillRef idx="0"/>
          <a:effectRef idx="0"/>
          <a:fontRef idx="minor"/>
        </p:style>
        <p:txBody>
          <a:bodyPr lIns="90000" rIns="90000" tIns="45000" bIns="45000"/>
          <a:p>
            <a:pPr>
              <a:lnSpc>
                <a:spcPct val="100000"/>
              </a:lnSpc>
            </a:pPr>
            <a:r>
              <a:rPr b="1" lang="en-US" sz="800" spc="-1" strike="noStrike">
                <a:solidFill>
                  <a:srgbClr val="ab7a22"/>
                </a:solidFill>
                <a:uFill>
                  <a:solidFill>
                    <a:srgbClr val="ffffff"/>
                  </a:solidFill>
                </a:uFill>
                <a:latin typeface="Gill Sans Light"/>
                <a:ea typeface="Arial"/>
              </a:rPr>
              <a:t>ADDITIONAL FIELDS FOR SOFTWARE LICENSES</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ab7a22"/>
                </a:solidFill>
                <a:uFill>
                  <a:solidFill>
                    <a:srgbClr val="ffffff"/>
                  </a:solidFill>
                </a:uFill>
                <a:latin typeface="Gill Sans Light"/>
                <a:ea typeface="Arial"/>
              </a:rPr>
              <a:t>FEATURE: SOFTWARE – LICENSE ADDITIONAL FIELDS IN THE ADMIN MODULE</a:t>
            </a:r>
            <a:r>
              <a:rPr b="0" lang="en-US" sz="800" spc="-1" strike="noStrike">
                <a:solidFill>
                  <a:srgbClr val="000000"/>
                </a:solidFill>
                <a:uFill>
                  <a:solidFill>
                    <a:srgbClr val="ffffff"/>
                  </a:solidFill>
                </a:uFill>
                <a:latin typeface="Gill Sans Light"/>
                <a:ea typeface="Arial"/>
              </a:rPr>
              <a:t> </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Software licenses are maintained in ServiceDesk Plus. Scott creates additional fields in the admin module which appears on the software license form. Fields can be added as text, numeric, date/time, or cost types.</a:t>
            </a:r>
            <a:endParaRPr b="0" lang="en-US" sz="1800" spc="-1" strike="noStrike">
              <a:solidFill>
                <a:srgbClr val="000000"/>
              </a:solidFill>
              <a:uFill>
                <a:solidFill>
                  <a:srgbClr val="ffffff"/>
                </a:solidFill>
              </a:uFill>
              <a:latin typeface="Arial"/>
            </a:endParaRPr>
          </a:p>
        </p:txBody>
      </p:sp>
      <p:pic>
        <p:nvPicPr>
          <p:cNvPr id="441" name="Picture 7" descr=""/>
          <p:cNvPicPr/>
          <p:nvPr/>
        </p:nvPicPr>
        <p:blipFill>
          <a:blip r:embed="rId1"/>
          <a:stretch/>
        </p:blipFill>
        <p:spPr>
          <a:xfrm>
            <a:off x="654480" y="69120"/>
            <a:ext cx="718200" cy="718200"/>
          </a:xfrm>
          <a:prstGeom prst="rect">
            <a:avLst/>
          </a:prstGeom>
          <a:ln>
            <a:noFill/>
          </a:ln>
        </p:spPr>
      </p:pic>
      <p:pic>
        <p:nvPicPr>
          <p:cNvPr id="442" name="Picture 1" descr=""/>
          <p:cNvPicPr/>
          <p:nvPr/>
        </p:nvPicPr>
        <p:blipFill>
          <a:blip r:embed="rId2"/>
          <a:stretch/>
        </p:blipFill>
        <p:spPr>
          <a:xfrm>
            <a:off x="728280" y="1103400"/>
            <a:ext cx="7950600" cy="3291120"/>
          </a:xfrm>
          <a:prstGeom prst="rect">
            <a:avLst/>
          </a:prstGeom>
          <a:ln>
            <a:noFill/>
          </a:ln>
          <a:effectLst>
            <a:outerShdw algn="tl" blurRad="292100" dir="2700000" dist="139700" rotWithShape="0">
              <a:srgbClr val="333333">
                <a:alpha val="65000"/>
              </a:srgbClr>
            </a:outerShdw>
          </a:effectLst>
        </p:spPr>
      </p:pic>
      <p:sp>
        <p:nvSpPr>
          <p:cNvPr id="443" name="CustomShape 3"/>
          <p:cNvSpPr/>
          <p:nvPr/>
        </p:nvSpPr>
        <p:spPr>
          <a:xfrm>
            <a:off x="728280" y="2599560"/>
            <a:ext cx="944280" cy="409680"/>
          </a:xfrm>
          <a:prstGeom prst="rect">
            <a:avLst/>
          </a:prstGeom>
          <a:noFill/>
          <a:ln>
            <a:round/>
          </a:ln>
        </p:spPr>
        <p:style>
          <a:lnRef idx="2">
            <a:schemeClr val="accent2"/>
          </a:lnRef>
          <a:fillRef idx="1">
            <a:schemeClr val="lt1"/>
          </a:fillRef>
          <a:effectRef idx="0">
            <a:schemeClr val="accent2"/>
          </a:effectRef>
          <a:fontRef idx="minor"/>
        </p:style>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4" name="CustomShape 1"/>
          <p:cNvSpPr/>
          <p:nvPr/>
        </p:nvSpPr>
        <p:spPr>
          <a:xfrm>
            <a:off x="0" y="-7920"/>
            <a:ext cx="2612880" cy="5160240"/>
          </a:xfrm>
          <a:prstGeom prst="rect">
            <a:avLst/>
          </a:prstGeom>
          <a:gradFill>
            <a:gsLst>
              <a:gs pos="0">
                <a:srgbClr val="409b94"/>
              </a:gs>
              <a:gs pos="100000">
                <a:srgbClr val="ffffff"/>
              </a:gs>
            </a:gsLst>
            <a:lin ang="0"/>
          </a:gradFill>
          <a:ln>
            <a:noFill/>
          </a:ln>
        </p:spPr>
        <p:style>
          <a:lnRef idx="0"/>
          <a:fillRef idx="0"/>
          <a:effectRef idx="0"/>
          <a:fontRef idx="minor"/>
        </p:style>
      </p:sp>
      <p:sp>
        <p:nvSpPr>
          <p:cNvPr id="445" name="CustomShape 2"/>
          <p:cNvSpPr/>
          <p:nvPr/>
        </p:nvSpPr>
        <p:spPr>
          <a:xfrm>
            <a:off x="1662480" y="69120"/>
            <a:ext cx="6404040" cy="789120"/>
          </a:xfrm>
          <a:prstGeom prst="rect">
            <a:avLst/>
          </a:prstGeom>
          <a:noFill/>
          <a:ln>
            <a:noFill/>
          </a:ln>
        </p:spPr>
        <p:style>
          <a:lnRef idx="0"/>
          <a:fillRef idx="0"/>
          <a:effectRef idx="0"/>
          <a:fontRef idx="minor"/>
        </p:style>
        <p:txBody>
          <a:bodyPr lIns="90000" rIns="90000" tIns="45000" bIns="45000"/>
          <a:p>
            <a:pPr>
              <a:lnSpc>
                <a:spcPct val="100000"/>
              </a:lnSpc>
            </a:pPr>
            <a:r>
              <a:rPr b="1" lang="en-US" sz="800" spc="-1" strike="noStrike">
                <a:solidFill>
                  <a:srgbClr val="ab7a22"/>
                </a:solidFill>
                <a:uFill>
                  <a:solidFill>
                    <a:srgbClr val="ffffff"/>
                  </a:solidFill>
                </a:uFill>
                <a:latin typeface="Gill Sans Light"/>
                <a:ea typeface="Arial"/>
              </a:rPr>
              <a:t>SOFTWARE LICENSE TYPES</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ab7a22"/>
                </a:solidFill>
                <a:uFill>
                  <a:solidFill>
                    <a:srgbClr val="ffffff"/>
                  </a:solidFill>
                </a:uFill>
                <a:latin typeface="Gill Sans Light"/>
                <a:ea typeface="Arial"/>
              </a:rPr>
              <a:t>FEATURE: SOFTWARE – LICENSE TYPES</a:t>
            </a:r>
            <a:r>
              <a:rPr b="0" lang="en-US" sz="800" spc="-1" strike="noStrike">
                <a:solidFill>
                  <a:srgbClr val="000000"/>
                </a:solidFill>
                <a:uFill>
                  <a:solidFill>
                    <a:srgbClr val="ffffff"/>
                  </a:solidFill>
                </a:uFill>
                <a:latin typeface="Gill Sans Light"/>
                <a:ea typeface="Arial"/>
              </a:rPr>
              <a:t> </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Licenses come in different types, ranging from free, monthly, trial, and so on. Scott creates license types in the admin module to categorize the type of software licenses that exist in the organization. He also selects the manufacturer and the workstation it belongs to.</a:t>
            </a:r>
            <a:endParaRPr b="0" lang="en-US" sz="1800" spc="-1" strike="noStrike">
              <a:solidFill>
                <a:srgbClr val="000000"/>
              </a:solidFill>
              <a:uFill>
                <a:solidFill>
                  <a:srgbClr val="ffffff"/>
                </a:solidFill>
              </a:uFill>
              <a:latin typeface="Arial"/>
            </a:endParaRPr>
          </a:p>
        </p:txBody>
      </p:sp>
      <p:pic>
        <p:nvPicPr>
          <p:cNvPr id="446" name="Picture 7" descr=""/>
          <p:cNvPicPr/>
          <p:nvPr/>
        </p:nvPicPr>
        <p:blipFill>
          <a:blip r:embed="rId1"/>
          <a:stretch/>
        </p:blipFill>
        <p:spPr>
          <a:xfrm>
            <a:off x="654480" y="69120"/>
            <a:ext cx="718200" cy="718200"/>
          </a:xfrm>
          <a:prstGeom prst="rect">
            <a:avLst/>
          </a:prstGeom>
          <a:ln>
            <a:noFill/>
          </a:ln>
        </p:spPr>
      </p:pic>
      <p:pic>
        <p:nvPicPr>
          <p:cNvPr id="447" name="Picture 1" descr=""/>
          <p:cNvPicPr/>
          <p:nvPr/>
        </p:nvPicPr>
        <p:blipFill>
          <a:blip r:embed="rId2"/>
          <a:stretch/>
        </p:blipFill>
        <p:spPr>
          <a:xfrm>
            <a:off x="1374480" y="940320"/>
            <a:ext cx="6438960" cy="3934080"/>
          </a:xfrm>
          <a:prstGeom prst="rect">
            <a:avLst/>
          </a:prstGeom>
          <a:ln>
            <a:noFill/>
          </a:ln>
          <a:effectLst>
            <a:outerShdw algn="tl" blurRad="292100" dir="2700000" dist="139700" rotWithShape="0">
              <a:srgbClr val="333333">
                <a:alpha val="65000"/>
              </a:srgbClr>
            </a:outerShdw>
          </a:effectLst>
        </p:spPr>
      </p:pic>
      <p:sp>
        <p:nvSpPr>
          <p:cNvPr id="448" name="CustomShape 3"/>
          <p:cNvSpPr/>
          <p:nvPr/>
        </p:nvSpPr>
        <p:spPr>
          <a:xfrm>
            <a:off x="2229120" y="1580760"/>
            <a:ext cx="923040" cy="629640"/>
          </a:xfrm>
          <a:prstGeom prst="rect">
            <a:avLst/>
          </a:prstGeom>
          <a:noFill/>
          <a:ln>
            <a:round/>
          </a:ln>
        </p:spPr>
        <p:style>
          <a:lnRef idx="2">
            <a:schemeClr val="accent2"/>
          </a:lnRef>
          <a:fillRef idx="1">
            <a:schemeClr val="lt1"/>
          </a:fillRef>
          <a:effectRef idx="0">
            <a:schemeClr val="accent2"/>
          </a:effectRef>
          <a:fontRef idx="minor"/>
        </p:style>
      </p:sp>
      <p:sp>
        <p:nvSpPr>
          <p:cNvPr id="449" name="CustomShape 4"/>
          <p:cNvSpPr/>
          <p:nvPr/>
        </p:nvSpPr>
        <p:spPr>
          <a:xfrm>
            <a:off x="1689480" y="3829320"/>
            <a:ext cx="1132920" cy="1044720"/>
          </a:xfrm>
          <a:prstGeom prst="rect">
            <a:avLst/>
          </a:prstGeom>
          <a:noFill/>
          <a:ln>
            <a:round/>
          </a:ln>
        </p:spPr>
        <p:style>
          <a:lnRef idx="2">
            <a:schemeClr val="accent2"/>
          </a:lnRef>
          <a:fillRef idx="1">
            <a:schemeClr val="lt1"/>
          </a:fillRef>
          <a:effectRef idx="0">
            <a:schemeClr val="accent2"/>
          </a:effectRef>
          <a:fontRef idx="minor"/>
        </p:style>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0" name="CustomShape 1"/>
          <p:cNvSpPr/>
          <p:nvPr/>
        </p:nvSpPr>
        <p:spPr>
          <a:xfrm>
            <a:off x="0" y="-7920"/>
            <a:ext cx="2612880" cy="5160240"/>
          </a:xfrm>
          <a:prstGeom prst="rect">
            <a:avLst/>
          </a:prstGeom>
          <a:gradFill>
            <a:gsLst>
              <a:gs pos="0">
                <a:srgbClr val="409b94"/>
              </a:gs>
              <a:gs pos="100000">
                <a:srgbClr val="ffffff"/>
              </a:gs>
            </a:gsLst>
            <a:lin ang="0"/>
          </a:gradFill>
          <a:ln>
            <a:noFill/>
          </a:ln>
        </p:spPr>
        <p:style>
          <a:lnRef idx="0"/>
          <a:fillRef idx="0"/>
          <a:effectRef idx="0"/>
          <a:fontRef idx="minor"/>
        </p:style>
      </p:sp>
      <p:sp>
        <p:nvSpPr>
          <p:cNvPr id="451" name="CustomShape 2"/>
          <p:cNvSpPr/>
          <p:nvPr/>
        </p:nvSpPr>
        <p:spPr>
          <a:xfrm>
            <a:off x="1662480" y="69120"/>
            <a:ext cx="6404040" cy="636840"/>
          </a:xfrm>
          <a:prstGeom prst="rect">
            <a:avLst/>
          </a:prstGeom>
          <a:noFill/>
          <a:ln>
            <a:noFill/>
          </a:ln>
        </p:spPr>
        <p:style>
          <a:lnRef idx="0"/>
          <a:fillRef idx="0"/>
          <a:effectRef idx="0"/>
          <a:fontRef idx="minor"/>
        </p:style>
        <p:txBody>
          <a:bodyPr lIns="90000" rIns="90000" tIns="45000" bIns="45000"/>
          <a:p>
            <a:pPr>
              <a:lnSpc>
                <a:spcPct val="100000"/>
              </a:lnSpc>
            </a:pPr>
            <a:r>
              <a:rPr b="1" lang="en-US" sz="800" spc="-1" strike="noStrike">
                <a:solidFill>
                  <a:srgbClr val="ab7a22"/>
                </a:solidFill>
                <a:uFill>
                  <a:solidFill>
                    <a:srgbClr val="ffffff"/>
                  </a:solidFill>
                </a:uFill>
                <a:latin typeface="Gill Sans Light"/>
                <a:ea typeface="Arial"/>
              </a:rPr>
              <a:t>SOFTWARE AGREEMENT ADDITIONAL FIELDS</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ab7a22"/>
                </a:solidFill>
                <a:uFill>
                  <a:solidFill>
                    <a:srgbClr val="ffffff"/>
                  </a:solidFill>
                </a:uFill>
                <a:latin typeface="Gill Sans Light"/>
                <a:ea typeface="Arial"/>
              </a:rPr>
              <a:t>FEATURES SOFTWARE – AGREEMENT ADDITIONAL FIELDS IN THE ADMIN MODULE</a:t>
            </a:r>
            <a:r>
              <a:rPr b="0" lang="en-US" sz="800" spc="-1" strike="noStrike">
                <a:solidFill>
                  <a:srgbClr val="000000"/>
                </a:solidFill>
                <a:uFill>
                  <a:solidFill>
                    <a:srgbClr val="ffffff"/>
                  </a:solidFill>
                </a:uFill>
                <a:latin typeface="Gill Sans Light"/>
                <a:ea typeface="Arial"/>
              </a:rPr>
              <a:t> </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Scott also adds software agreement fields in the admin module. These will help identify the software agreement type by appearing in the asset description. </a:t>
            </a:r>
            <a:endParaRPr b="0" lang="en-US" sz="1800" spc="-1" strike="noStrike">
              <a:solidFill>
                <a:srgbClr val="000000"/>
              </a:solidFill>
              <a:uFill>
                <a:solidFill>
                  <a:srgbClr val="ffffff"/>
                </a:solidFill>
              </a:uFill>
              <a:latin typeface="Arial"/>
            </a:endParaRPr>
          </a:p>
        </p:txBody>
      </p:sp>
      <p:pic>
        <p:nvPicPr>
          <p:cNvPr id="452" name="Picture 7" descr=""/>
          <p:cNvPicPr/>
          <p:nvPr/>
        </p:nvPicPr>
        <p:blipFill>
          <a:blip r:embed="rId1"/>
          <a:stretch/>
        </p:blipFill>
        <p:spPr>
          <a:xfrm>
            <a:off x="654480" y="69120"/>
            <a:ext cx="718200" cy="718200"/>
          </a:xfrm>
          <a:prstGeom prst="rect">
            <a:avLst/>
          </a:prstGeom>
          <a:ln>
            <a:noFill/>
          </a:ln>
        </p:spPr>
      </p:pic>
      <p:pic>
        <p:nvPicPr>
          <p:cNvPr id="453" name="Picture 1" descr=""/>
          <p:cNvPicPr/>
          <p:nvPr/>
        </p:nvPicPr>
        <p:blipFill>
          <a:blip r:embed="rId2"/>
          <a:stretch/>
        </p:blipFill>
        <p:spPr>
          <a:xfrm>
            <a:off x="654480" y="1214640"/>
            <a:ext cx="8031960" cy="2962080"/>
          </a:xfrm>
          <a:prstGeom prst="rect">
            <a:avLst/>
          </a:prstGeom>
          <a:ln>
            <a:noFill/>
          </a:ln>
          <a:effectLst>
            <a:outerShdw algn="tl" blurRad="292100" dir="2700000" dist="139700" rotWithShape="0">
              <a:srgbClr val="333333">
                <a:alpha val="65000"/>
              </a:srgbClr>
            </a:outerShdw>
          </a:effectLst>
        </p:spPr>
      </p:pic>
      <p:sp>
        <p:nvSpPr>
          <p:cNvPr id="454" name="CustomShape 3"/>
          <p:cNvSpPr/>
          <p:nvPr/>
        </p:nvSpPr>
        <p:spPr>
          <a:xfrm>
            <a:off x="1298160" y="2531160"/>
            <a:ext cx="1115640" cy="237960"/>
          </a:xfrm>
          <a:prstGeom prst="rect">
            <a:avLst/>
          </a:prstGeom>
          <a:noFill/>
          <a:ln>
            <a:round/>
          </a:ln>
        </p:spPr>
        <p:style>
          <a:lnRef idx="2">
            <a:schemeClr val="accent2"/>
          </a:lnRef>
          <a:fillRef idx="1">
            <a:schemeClr val="lt1"/>
          </a:fillRef>
          <a:effectRef idx="0">
            <a:schemeClr val="accent2"/>
          </a:effectRef>
          <a:fontRef idx="minor"/>
        </p:style>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5" name="CustomShape 1"/>
          <p:cNvSpPr/>
          <p:nvPr/>
        </p:nvSpPr>
        <p:spPr>
          <a:xfrm>
            <a:off x="0" y="-7920"/>
            <a:ext cx="2612880" cy="5160240"/>
          </a:xfrm>
          <a:prstGeom prst="rect">
            <a:avLst/>
          </a:prstGeom>
          <a:gradFill>
            <a:gsLst>
              <a:gs pos="0">
                <a:srgbClr val="409b94"/>
              </a:gs>
              <a:gs pos="100000">
                <a:srgbClr val="ffffff"/>
              </a:gs>
            </a:gsLst>
            <a:lin ang="0"/>
          </a:gradFill>
          <a:ln>
            <a:noFill/>
          </a:ln>
        </p:spPr>
        <p:style>
          <a:lnRef idx="0"/>
          <a:fillRef idx="0"/>
          <a:effectRef idx="0"/>
          <a:fontRef idx="minor"/>
        </p:style>
      </p:sp>
      <p:sp>
        <p:nvSpPr>
          <p:cNvPr id="456" name="CustomShape 2"/>
          <p:cNvSpPr/>
          <p:nvPr/>
        </p:nvSpPr>
        <p:spPr>
          <a:xfrm>
            <a:off x="1662480" y="150480"/>
            <a:ext cx="6404040" cy="789120"/>
          </a:xfrm>
          <a:prstGeom prst="rect">
            <a:avLst/>
          </a:prstGeom>
          <a:noFill/>
          <a:ln>
            <a:noFill/>
          </a:ln>
        </p:spPr>
        <p:style>
          <a:lnRef idx="0"/>
          <a:fillRef idx="0"/>
          <a:effectRef idx="0"/>
          <a:fontRef idx="minor"/>
        </p:style>
        <p:txBody>
          <a:bodyPr lIns="90000" rIns="90000" tIns="45000" bIns="45000"/>
          <a:p>
            <a:pPr>
              <a:lnSpc>
                <a:spcPct val="100000"/>
              </a:lnSpc>
            </a:pPr>
            <a:r>
              <a:rPr b="1" lang="en-US" sz="800" spc="-1" strike="noStrike">
                <a:solidFill>
                  <a:srgbClr val="ab7a22"/>
                </a:solidFill>
                <a:uFill>
                  <a:solidFill>
                    <a:srgbClr val="ffffff"/>
                  </a:solidFill>
                </a:uFill>
                <a:latin typeface="Gill Sans Light"/>
                <a:ea typeface="Arial"/>
              </a:rPr>
              <a:t>SUMMARY OF ASSETS</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ab7a22"/>
                </a:solidFill>
                <a:uFill>
                  <a:solidFill>
                    <a:srgbClr val="ffffff"/>
                  </a:solidFill>
                </a:uFill>
                <a:latin typeface="Gill Sans Light"/>
                <a:ea typeface="Arial"/>
              </a:rPr>
              <a:t>FEATURE: DASHBOARD </a:t>
            </a:r>
            <a:r>
              <a:rPr b="0" lang="en-US" sz="800" spc="-1" strike="noStrike">
                <a:solidFill>
                  <a:srgbClr val="000000"/>
                </a:solidFill>
                <a:uFill>
                  <a:solidFill>
                    <a:srgbClr val="ffffff"/>
                  </a:solidFill>
                </a:uFill>
                <a:latin typeface="Gill Sans Light"/>
                <a:ea typeface="Arial"/>
              </a:rPr>
              <a:t> </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The dashboard allows the technicians to get a view of the scan summary, the status of assets, and also the associated groups. They can also get a detailed audit trail report or schedule the next scan from the page. This provides visibility and control of the assets.   </a:t>
            </a:r>
            <a:endParaRPr b="0" lang="en-US" sz="1800" spc="-1" strike="noStrike">
              <a:solidFill>
                <a:srgbClr val="000000"/>
              </a:solidFill>
              <a:uFill>
                <a:solidFill>
                  <a:srgbClr val="ffffff"/>
                </a:solidFill>
              </a:uFill>
              <a:latin typeface="Arial"/>
            </a:endParaRPr>
          </a:p>
        </p:txBody>
      </p:sp>
      <p:pic>
        <p:nvPicPr>
          <p:cNvPr id="457" name="Picture 9" descr=""/>
          <p:cNvPicPr/>
          <p:nvPr/>
        </p:nvPicPr>
        <p:blipFill>
          <a:blip r:embed="rId1"/>
          <a:stretch/>
        </p:blipFill>
        <p:spPr>
          <a:xfrm>
            <a:off x="654480" y="69120"/>
            <a:ext cx="718200" cy="718200"/>
          </a:xfrm>
          <a:prstGeom prst="rect">
            <a:avLst/>
          </a:prstGeom>
          <a:ln>
            <a:noFill/>
          </a:ln>
        </p:spPr>
      </p:pic>
      <p:pic>
        <p:nvPicPr>
          <p:cNvPr id="458" name="Picture 2" descr=""/>
          <p:cNvPicPr/>
          <p:nvPr/>
        </p:nvPicPr>
        <p:blipFill>
          <a:blip r:embed="rId2"/>
          <a:stretch/>
        </p:blipFill>
        <p:spPr>
          <a:xfrm>
            <a:off x="417240" y="950760"/>
            <a:ext cx="8369640" cy="3971160"/>
          </a:xfrm>
          <a:prstGeom prst="rect">
            <a:avLst/>
          </a:prstGeom>
          <a:ln>
            <a:noFill/>
          </a:ln>
          <a:effectLst>
            <a:outerShdw algn="tl" blurRad="292100" dir="2700000" dist="139700" rotWithShape="0">
              <a:srgbClr val="333333">
                <a:alpha val="65000"/>
              </a:srgbClr>
            </a:outerShdw>
          </a:effectLst>
        </p:spPr>
      </p:pic>
      <p:sp>
        <p:nvSpPr>
          <p:cNvPr id="459" name="CustomShape 3"/>
          <p:cNvSpPr/>
          <p:nvPr/>
        </p:nvSpPr>
        <p:spPr>
          <a:xfrm>
            <a:off x="426240" y="3001320"/>
            <a:ext cx="759600" cy="331920"/>
          </a:xfrm>
          <a:prstGeom prst="rect">
            <a:avLst/>
          </a:prstGeom>
          <a:noFill/>
          <a:ln>
            <a:round/>
          </a:ln>
        </p:spPr>
        <p:style>
          <a:lnRef idx="2">
            <a:schemeClr val="accent2"/>
          </a:lnRef>
          <a:fillRef idx="1">
            <a:schemeClr val="lt1"/>
          </a:fillRef>
          <a:effectRef idx="0">
            <a:schemeClr val="accent2"/>
          </a:effectRef>
          <a:fontRef idx="minor"/>
        </p:style>
      </p:sp>
      <p:sp>
        <p:nvSpPr>
          <p:cNvPr id="460" name="CustomShape 4"/>
          <p:cNvSpPr/>
          <p:nvPr/>
        </p:nvSpPr>
        <p:spPr>
          <a:xfrm>
            <a:off x="4943880" y="2226960"/>
            <a:ext cx="1520640" cy="331920"/>
          </a:xfrm>
          <a:prstGeom prst="rect">
            <a:avLst/>
          </a:prstGeom>
          <a:noFill/>
          <a:ln>
            <a:round/>
          </a:ln>
        </p:spPr>
        <p:style>
          <a:lnRef idx="2">
            <a:schemeClr val="accent2"/>
          </a:lnRef>
          <a:fillRef idx="1">
            <a:schemeClr val="lt1"/>
          </a:fillRef>
          <a:effectRef idx="0">
            <a:schemeClr val="accent2"/>
          </a:effectRef>
          <a:fontRef idx="minor"/>
        </p:style>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1" name="CustomShape 1"/>
          <p:cNvSpPr/>
          <p:nvPr/>
        </p:nvSpPr>
        <p:spPr>
          <a:xfrm>
            <a:off x="0" y="-7920"/>
            <a:ext cx="2612880" cy="5160240"/>
          </a:xfrm>
          <a:prstGeom prst="rect">
            <a:avLst/>
          </a:prstGeom>
          <a:gradFill>
            <a:gsLst>
              <a:gs pos="0">
                <a:srgbClr val="409b94"/>
              </a:gs>
              <a:gs pos="100000">
                <a:srgbClr val="ffffff"/>
              </a:gs>
            </a:gsLst>
            <a:lin ang="0"/>
          </a:gradFill>
          <a:ln>
            <a:noFill/>
          </a:ln>
        </p:spPr>
        <p:style>
          <a:lnRef idx="0"/>
          <a:fillRef idx="0"/>
          <a:effectRef idx="0"/>
          <a:fontRef idx="minor"/>
        </p:style>
      </p:sp>
      <p:sp>
        <p:nvSpPr>
          <p:cNvPr id="462" name="CustomShape 2"/>
          <p:cNvSpPr/>
          <p:nvPr/>
        </p:nvSpPr>
        <p:spPr>
          <a:xfrm>
            <a:off x="1662480" y="69120"/>
            <a:ext cx="6404040" cy="636840"/>
          </a:xfrm>
          <a:prstGeom prst="rect">
            <a:avLst/>
          </a:prstGeom>
          <a:noFill/>
          <a:ln>
            <a:noFill/>
          </a:ln>
        </p:spPr>
        <p:style>
          <a:lnRef idx="0"/>
          <a:fillRef idx="0"/>
          <a:effectRef idx="0"/>
          <a:fontRef idx="minor"/>
        </p:style>
        <p:txBody>
          <a:bodyPr lIns="90000" rIns="90000" tIns="45000" bIns="45000"/>
          <a:p>
            <a:pPr>
              <a:lnSpc>
                <a:spcPct val="100000"/>
              </a:lnSpc>
            </a:pPr>
            <a:r>
              <a:rPr b="1" lang="en-US" sz="800" spc="-1" strike="noStrike">
                <a:solidFill>
                  <a:srgbClr val="ab7a22"/>
                </a:solidFill>
                <a:uFill>
                  <a:solidFill>
                    <a:srgbClr val="ffffff"/>
                  </a:solidFill>
                </a:uFill>
                <a:latin typeface="Gill Sans Light"/>
                <a:ea typeface="Arial"/>
              </a:rPr>
              <a:t>ASSETS OVERVIEW</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ab7a22"/>
                </a:solidFill>
                <a:uFill>
                  <a:solidFill>
                    <a:srgbClr val="ffffff"/>
                  </a:solidFill>
                </a:uFill>
                <a:latin typeface="Gill Sans Light"/>
                <a:ea typeface="Arial"/>
              </a:rPr>
              <a:t>FEATURE: ASSETS MODULE</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Scott can view the list of all the available assets in the application. This helps to have an overview of all the available assets. He can also perform certain actions such as scan the assets, configure depreciation, and more.</a:t>
            </a:r>
            <a:endParaRPr b="0" lang="en-US" sz="1800" spc="-1" strike="noStrike">
              <a:solidFill>
                <a:srgbClr val="000000"/>
              </a:solidFill>
              <a:uFill>
                <a:solidFill>
                  <a:srgbClr val="ffffff"/>
                </a:solidFill>
              </a:uFill>
              <a:latin typeface="Arial"/>
            </a:endParaRPr>
          </a:p>
        </p:txBody>
      </p:sp>
      <p:pic>
        <p:nvPicPr>
          <p:cNvPr id="463" name="Picture 8" descr=""/>
          <p:cNvPicPr/>
          <p:nvPr/>
        </p:nvPicPr>
        <p:blipFill>
          <a:blip r:embed="rId1"/>
          <a:stretch/>
        </p:blipFill>
        <p:spPr>
          <a:xfrm>
            <a:off x="654480" y="69120"/>
            <a:ext cx="718200" cy="718200"/>
          </a:xfrm>
          <a:prstGeom prst="rect">
            <a:avLst/>
          </a:prstGeom>
          <a:ln>
            <a:noFill/>
          </a:ln>
        </p:spPr>
      </p:pic>
      <p:pic>
        <p:nvPicPr>
          <p:cNvPr id="464" name="Picture 1" descr=""/>
          <p:cNvPicPr/>
          <p:nvPr/>
        </p:nvPicPr>
        <p:blipFill>
          <a:blip r:embed="rId2"/>
          <a:stretch/>
        </p:blipFill>
        <p:spPr>
          <a:xfrm>
            <a:off x="469800" y="1108080"/>
            <a:ext cx="8289720" cy="3393000"/>
          </a:xfrm>
          <a:prstGeom prst="rect">
            <a:avLst/>
          </a:prstGeom>
          <a:ln>
            <a:noFill/>
          </a:ln>
          <a:effectLst>
            <a:outerShdw algn="tl" blurRad="292100" dir="2700000" dist="139700" rotWithShape="0">
              <a:srgbClr val="333333">
                <a:alpha val="65000"/>
              </a:srgbClr>
            </a:outerShdw>
          </a:effectLst>
        </p:spPr>
      </p:pic>
      <p:sp>
        <p:nvSpPr>
          <p:cNvPr id="465" name="CustomShape 3"/>
          <p:cNvSpPr/>
          <p:nvPr/>
        </p:nvSpPr>
        <p:spPr>
          <a:xfrm>
            <a:off x="424080" y="1882080"/>
            <a:ext cx="767520" cy="1224720"/>
          </a:xfrm>
          <a:prstGeom prst="rect">
            <a:avLst/>
          </a:prstGeom>
          <a:noFill/>
          <a:ln>
            <a:round/>
          </a:ln>
        </p:spPr>
        <p:style>
          <a:lnRef idx="2">
            <a:schemeClr val="accent2"/>
          </a:lnRef>
          <a:fillRef idx="1">
            <a:schemeClr val="lt1"/>
          </a:fillRef>
          <a:effectRef idx="0">
            <a:schemeClr val="accent2"/>
          </a:effectRef>
          <a:fontRef idx="minor"/>
        </p:style>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CustomShape 1"/>
          <p:cNvSpPr/>
          <p:nvPr/>
        </p:nvSpPr>
        <p:spPr>
          <a:xfrm>
            <a:off x="1784160" y="685800"/>
            <a:ext cx="7632720" cy="433800"/>
          </a:xfrm>
          <a:prstGeom prst="rect">
            <a:avLst/>
          </a:prstGeom>
          <a:noFill/>
          <a:ln>
            <a:noFill/>
          </a:ln>
        </p:spPr>
        <p:style>
          <a:lnRef idx="0"/>
          <a:fillRef idx="0"/>
          <a:effectRef idx="0"/>
          <a:fontRef idx="minor"/>
        </p:style>
        <p:txBody>
          <a:bodyPr lIns="90000" rIns="90000" tIns="91440" bIns="91440" anchor="ctr"/>
          <a:p>
            <a:pPr>
              <a:lnSpc>
                <a:spcPct val="100000"/>
              </a:lnSpc>
            </a:pPr>
            <a:r>
              <a:rPr b="1" lang="en-US" sz="2200" spc="-1" strike="noStrike">
                <a:solidFill>
                  <a:srgbClr val="0d0d0d"/>
                </a:solidFill>
                <a:uFill>
                  <a:solidFill>
                    <a:srgbClr val="ffffff"/>
                  </a:solidFill>
                </a:uFill>
                <a:latin typeface="Gadugi"/>
                <a:ea typeface="Lora"/>
              </a:rPr>
              <a:t>ServiceDesk Plus’ 6 step checklist for the best ITAM</a:t>
            </a:r>
            <a:endParaRPr b="0" lang="en-US" sz="1800" spc="-1" strike="noStrike">
              <a:solidFill>
                <a:srgbClr val="000000"/>
              </a:solidFill>
              <a:uFill>
                <a:solidFill>
                  <a:srgbClr val="ffffff"/>
                </a:solidFill>
              </a:uFill>
              <a:latin typeface="Arial"/>
            </a:endParaRPr>
          </a:p>
        </p:txBody>
      </p:sp>
      <p:pic>
        <p:nvPicPr>
          <p:cNvPr id="467" name="Picture 84" descr=""/>
          <p:cNvPicPr/>
          <p:nvPr/>
        </p:nvPicPr>
        <p:blipFill>
          <a:blip r:embed="rId1"/>
          <a:srcRect l="0" t="0" r="0" b="13977"/>
          <a:stretch/>
        </p:blipFill>
        <p:spPr>
          <a:xfrm>
            <a:off x="962640" y="605520"/>
            <a:ext cx="819720" cy="704880"/>
          </a:xfrm>
          <a:prstGeom prst="rect">
            <a:avLst/>
          </a:prstGeom>
          <a:ln>
            <a:noFill/>
          </a:ln>
        </p:spPr>
      </p:pic>
      <p:sp>
        <p:nvSpPr>
          <p:cNvPr id="468" name="CustomShape 2"/>
          <p:cNvSpPr/>
          <p:nvPr/>
        </p:nvSpPr>
        <p:spPr>
          <a:xfrm rot="4160400">
            <a:off x="4826880" y="-1396800"/>
            <a:ext cx="2475000" cy="5637960"/>
          </a:xfrm>
          <a:custGeom>
            <a:avLst/>
            <a:gdLst/>
            <a:ahLst/>
            <a:rect l="l" t="t" r="r" b="b"/>
            <a:pathLst>
              <a:path w="2338082" h="3408047">
                <a:moveTo>
                  <a:pt x="0" y="1294261"/>
                </a:moveTo>
                <a:lnTo>
                  <a:pt x="2338082" y="0"/>
                </a:lnTo>
                <a:lnTo>
                  <a:pt x="1521988" y="3408047"/>
                </a:lnTo>
                <a:lnTo>
                  <a:pt x="114686" y="3408047"/>
                </a:lnTo>
                <a:lnTo>
                  <a:pt x="0" y="1294261"/>
                </a:ln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sp>
      <p:sp>
        <p:nvSpPr>
          <p:cNvPr id="469" name="CustomShape 3"/>
          <p:cNvSpPr/>
          <p:nvPr/>
        </p:nvSpPr>
        <p:spPr>
          <a:xfrm>
            <a:off x="1699560" y="1246320"/>
            <a:ext cx="568440" cy="2412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000000"/>
                </a:solidFill>
                <a:uFill>
                  <a:solidFill>
                    <a:srgbClr val="ffffff"/>
                  </a:solidFill>
                </a:uFill>
                <a:latin typeface="Gill Sans SemiBold"/>
                <a:ea typeface="Arial"/>
              </a:rPr>
              <a:t>BUILD</a:t>
            </a:r>
            <a:endParaRPr b="0" lang="en-US" sz="1800" spc="-1" strike="noStrike">
              <a:solidFill>
                <a:srgbClr val="000000"/>
              </a:solidFill>
              <a:uFill>
                <a:solidFill>
                  <a:srgbClr val="ffffff"/>
                </a:solidFill>
              </a:uFill>
              <a:latin typeface="Arial"/>
            </a:endParaRPr>
          </a:p>
        </p:txBody>
      </p:sp>
      <p:sp>
        <p:nvSpPr>
          <p:cNvPr id="470" name="CustomShape 4"/>
          <p:cNvSpPr/>
          <p:nvPr/>
        </p:nvSpPr>
        <p:spPr>
          <a:xfrm>
            <a:off x="1540080" y="1513440"/>
            <a:ext cx="914760" cy="130500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Build your inventory with multiple discovery sources.</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Gill Sans Light"/>
                <a:ea typeface="Arial"/>
              </a:rPr>
              <a:t>Scan (Windows, network, barcode) and classify</a:t>
            </a:r>
            <a:endParaRPr b="0" lang="en-US" sz="1800" spc="-1" strike="noStrike">
              <a:solidFill>
                <a:srgbClr val="000000"/>
              </a:solidFill>
              <a:uFill>
                <a:solidFill>
                  <a:srgbClr val="ffffff"/>
                </a:solidFill>
              </a:uFill>
              <a:latin typeface="Arial"/>
            </a:endParaRPr>
          </a:p>
        </p:txBody>
      </p:sp>
      <p:sp>
        <p:nvSpPr>
          <p:cNvPr id="471" name="CustomShape 5"/>
          <p:cNvSpPr/>
          <p:nvPr/>
        </p:nvSpPr>
        <p:spPr>
          <a:xfrm>
            <a:off x="4686840" y="3110400"/>
            <a:ext cx="987480" cy="94068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Make ITAM work with other ITIL processes.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Gill Sans Light"/>
                <a:ea typeface="Arial"/>
              </a:rPr>
              <a:t>CMDB, relationships and attributes.</a:t>
            </a:r>
            <a:endParaRPr b="0" lang="en-US" sz="1800" spc="-1" strike="noStrike">
              <a:solidFill>
                <a:srgbClr val="000000"/>
              </a:solidFill>
              <a:uFill>
                <a:solidFill>
                  <a:srgbClr val="ffffff"/>
                </a:solidFill>
              </a:uFill>
              <a:latin typeface="Arial"/>
            </a:endParaRPr>
          </a:p>
        </p:txBody>
      </p:sp>
      <p:sp>
        <p:nvSpPr>
          <p:cNvPr id="472" name="CustomShape 6"/>
          <p:cNvSpPr/>
          <p:nvPr/>
        </p:nvSpPr>
        <p:spPr>
          <a:xfrm>
            <a:off x="4762800" y="2794680"/>
            <a:ext cx="784800" cy="2412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000000"/>
                </a:solidFill>
                <a:uFill>
                  <a:solidFill>
                    <a:srgbClr val="ffffff"/>
                  </a:solidFill>
                </a:uFill>
                <a:latin typeface="Gill Sans SemiBold"/>
                <a:ea typeface="Arial"/>
              </a:rPr>
              <a:t>COMBINE</a:t>
            </a:r>
            <a:endParaRPr b="0" lang="en-US" sz="1800" spc="-1" strike="noStrike">
              <a:solidFill>
                <a:srgbClr val="000000"/>
              </a:solidFill>
              <a:uFill>
                <a:solidFill>
                  <a:srgbClr val="ffffff"/>
                </a:solidFill>
              </a:uFill>
              <a:latin typeface="Arial"/>
            </a:endParaRPr>
          </a:p>
        </p:txBody>
      </p:sp>
      <p:sp>
        <p:nvSpPr>
          <p:cNvPr id="473" name="CustomShape 7"/>
          <p:cNvSpPr/>
          <p:nvPr/>
        </p:nvSpPr>
        <p:spPr>
          <a:xfrm>
            <a:off x="2701800" y="1762200"/>
            <a:ext cx="608040" cy="2412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000000"/>
                </a:solidFill>
                <a:uFill>
                  <a:solidFill>
                    <a:srgbClr val="ffffff"/>
                  </a:solidFill>
                </a:uFill>
                <a:latin typeface="Gill Sans SemiBold"/>
                <a:ea typeface="Arial"/>
              </a:rPr>
              <a:t>TRACK</a:t>
            </a:r>
            <a:endParaRPr b="0" lang="en-US" sz="1800" spc="-1" strike="noStrike">
              <a:solidFill>
                <a:srgbClr val="000000"/>
              </a:solidFill>
              <a:uFill>
                <a:solidFill>
                  <a:srgbClr val="ffffff"/>
                </a:solidFill>
              </a:uFill>
              <a:latin typeface="Arial"/>
            </a:endParaRPr>
          </a:p>
        </p:txBody>
      </p:sp>
      <p:sp>
        <p:nvSpPr>
          <p:cNvPr id="474" name="CustomShape 8"/>
          <p:cNvSpPr/>
          <p:nvPr/>
        </p:nvSpPr>
        <p:spPr>
          <a:xfrm>
            <a:off x="2520360" y="2038680"/>
            <a:ext cx="1040400" cy="57564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Track the complete life cycle of assets.</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Gill Sans Light"/>
                <a:ea typeface="Arial"/>
              </a:rPr>
              <a:t>Asset states.</a:t>
            </a:r>
            <a:endParaRPr b="0" lang="en-US" sz="1800" spc="-1" strike="noStrike">
              <a:solidFill>
                <a:srgbClr val="000000"/>
              </a:solidFill>
              <a:uFill>
                <a:solidFill>
                  <a:srgbClr val="ffffff"/>
                </a:solidFill>
              </a:uFill>
              <a:latin typeface="Arial"/>
            </a:endParaRPr>
          </a:p>
        </p:txBody>
      </p:sp>
      <p:sp>
        <p:nvSpPr>
          <p:cNvPr id="475" name="CustomShape 9"/>
          <p:cNvSpPr/>
          <p:nvPr/>
        </p:nvSpPr>
        <p:spPr>
          <a:xfrm>
            <a:off x="3747960" y="2279520"/>
            <a:ext cx="757080" cy="2412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000000"/>
                </a:solidFill>
                <a:uFill>
                  <a:solidFill>
                    <a:srgbClr val="ffffff"/>
                  </a:solidFill>
                </a:uFill>
                <a:latin typeface="Gill Sans SemiBold"/>
                <a:ea typeface="Arial"/>
              </a:rPr>
              <a:t>MANAGE</a:t>
            </a:r>
            <a:endParaRPr b="0" lang="en-US" sz="1800" spc="-1" strike="noStrike">
              <a:solidFill>
                <a:srgbClr val="000000"/>
              </a:solidFill>
              <a:uFill>
                <a:solidFill>
                  <a:srgbClr val="ffffff"/>
                </a:solidFill>
              </a:uFill>
              <a:latin typeface="Arial"/>
            </a:endParaRPr>
          </a:p>
        </p:txBody>
      </p:sp>
      <p:sp>
        <p:nvSpPr>
          <p:cNvPr id="476" name="CustomShape 10"/>
          <p:cNvSpPr/>
          <p:nvPr/>
        </p:nvSpPr>
        <p:spPr>
          <a:xfrm>
            <a:off x="5813640" y="3316320"/>
            <a:ext cx="813600" cy="2412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000000"/>
                </a:solidFill>
                <a:uFill>
                  <a:solidFill>
                    <a:srgbClr val="ffffff"/>
                  </a:solidFill>
                </a:uFill>
                <a:latin typeface="Gill Sans SemiBold"/>
                <a:ea typeface="Arial"/>
              </a:rPr>
              <a:t>MONITOR</a:t>
            </a:r>
            <a:endParaRPr b="0" lang="en-US" sz="1800" spc="-1" strike="noStrike">
              <a:solidFill>
                <a:srgbClr val="000000"/>
              </a:solidFill>
              <a:uFill>
                <a:solidFill>
                  <a:srgbClr val="ffffff"/>
                </a:solidFill>
              </a:uFill>
              <a:latin typeface="Arial"/>
            </a:endParaRPr>
          </a:p>
        </p:txBody>
      </p:sp>
      <p:sp>
        <p:nvSpPr>
          <p:cNvPr id="477" name="CustomShape 11"/>
          <p:cNvSpPr/>
          <p:nvPr/>
        </p:nvSpPr>
        <p:spPr>
          <a:xfrm>
            <a:off x="3562560" y="2590920"/>
            <a:ext cx="1052280" cy="118332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Manage software and licenses in one place.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Gill Sans Light"/>
                <a:ea typeface="Arial"/>
              </a:rPr>
              <a:t>Software types, license agreements, license types, and compliance dashboards. </a:t>
            </a:r>
            <a:endParaRPr b="0" lang="en-US" sz="1800" spc="-1" strike="noStrike">
              <a:solidFill>
                <a:srgbClr val="000000"/>
              </a:solidFill>
              <a:uFill>
                <a:solidFill>
                  <a:srgbClr val="ffffff"/>
                </a:solidFill>
              </a:uFill>
              <a:latin typeface="Arial"/>
            </a:endParaRPr>
          </a:p>
        </p:txBody>
      </p:sp>
      <p:sp>
        <p:nvSpPr>
          <p:cNvPr id="478" name="CustomShape 12"/>
          <p:cNvSpPr/>
          <p:nvPr/>
        </p:nvSpPr>
        <p:spPr>
          <a:xfrm>
            <a:off x="5866920" y="3613320"/>
            <a:ext cx="738720" cy="118332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Keep tab on metrics that matter.</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Gill Sans Light"/>
                <a:ea typeface="Arial"/>
              </a:rPr>
              <a:t>Standard, custom, audit reports and dashboards. </a:t>
            </a:r>
            <a:endParaRPr b="0" lang="en-US" sz="1800" spc="-1" strike="noStrike">
              <a:solidFill>
                <a:srgbClr val="000000"/>
              </a:solidFill>
              <a:uFill>
                <a:solidFill>
                  <a:srgbClr val="ffffff"/>
                </a:solidFill>
              </a:uFill>
              <a:latin typeface="Arial"/>
            </a:endParaRPr>
          </a:p>
        </p:txBody>
      </p:sp>
      <p:sp>
        <p:nvSpPr>
          <p:cNvPr id="479" name="CustomShape 13"/>
          <p:cNvSpPr/>
          <p:nvPr/>
        </p:nvSpPr>
        <p:spPr>
          <a:xfrm>
            <a:off x="6966720" y="3833640"/>
            <a:ext cx="632160" cy="2412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000000"/>
                </a:solidFill>
                <a:uFill>
                  <a:solidFill>
                    <a:srgbClr val="ffffff"/>
                  </a:solidFill>
                </a:uFill>
                <a:latin typeface="Gill Sans SemiBold"/>
                <a:ea typeface="Arial"/>
              </a:rPr>
              <a:t>COUNT</a:t>
            </a:r>
            <a:endParaRPr b="0" lang="en-US" sz="1800" spc="-1" strike="noStrike">
              <a:solidFill>
                <a:srgbClr val="000000"/>
              </a:solidFill>
              <a:uFill>
                <a:solidFill>
                  <a:srgbClr val="ffffff"/>
                </a:solidFill>
              </a:uFill>
              <a:latin typeface="Arial"/>
            </a:endParaRPr>
          </a:p>
        </p:txBody>
      </p:sp>
      <p:sp>
        <p:nvSpPr>
          <p:cNvPr id="480" name="CustomShape 14"/>
          <p:cNvSpPr/>
          <p:nvPr/>
        </p:nvSpPr>
        <p:spPr>
          <a:xfrm>
            <a:off x="6841080" y="4117680"/>
            <a:ext cx="904320" cy="57564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Count the costs.</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Gill Sans Light"/>
                <a:ea typeface="Arial"/>
              </a:rPr>
              <a:t>Depreciation, cost center. </a:t>
            </a:r>
            <a:endParaRPr b="0" lang="en-US" sz="1800" spc="-1" strike="noStrike">
              <a:solidFill>
                <a:srgbClr val="000000"/>
              </a:solidFill>
              <a:uFill>
                <a:solidFill>
                  <a:srgbClr val="ffffff"/>
                </a:solidFill>
              </a:uFill>
              <a:latin typeface="Arial"/>
            </a:endParaRPr>
          </a:p>
        </p:txBody>
      </p:sp>
      <p:sp>
        <p:nvSpPr>
          <p:cNvPr id="481" name="Line 15"/>
          <p:cNvSpPr/>
          <p:nvPr/>
        </p:nvSpPr>
        <p:spPr>
          <a:xfrm>
            <a:off x="1469880" y="1508400"/>
            <a:ext cx="1062360" cy="360"/>
          </a:xfrm>
          <a:prstGeom prst="line">
            <a:avLst/>
          </a:prstGeom>
          <a:ln>
            <a:round/>
          </a:ln>
        </p:spPr>
        <p:style>
          <a:lnRef idx="2">
            <a:schemeClr val="dk1"/>
          </a:lnRef>
          <a:fillRef idx="0">
            <a:schemeClr val="dk1"/>
          </a:fillRef>
          <a:effectRef idx="1">
            <a:schemeClr val="dk1"/>
          </a:effectRef>
          <a:fontRef idx="minor"/>
        </p:style>
      </p:sp>
      <p:sp>
        <p:nvSpPr>
          <p:cNvPr id="482" name="Line 16"/>
          <p:cNvSpPr/>
          <p:nvPr/>
        </p:nvSpPr>
        <p:spPr>
          <a:xfrm>
            <a:off x="2532240" y="1508400"/>
            <a:ext cx="360" cy="529920"/>
          </a:xfrm>
          <a:prstGeom prst="line">
            <a:avLst/>
          </a:prstGeom>
          <a:ln>
            <a:round/>
          </a:ln>
        </p:spPr>
        <p:style>
          <a:lnRef idx="2">
            <a:schemeClr val="dk1"/>
          </a:lnRef>
          <a:fillRef idx="0">
            <a:schemeClr val="dk1"/>
          </a:fillRef>
          <a:effectRef idx="1">
            <a:schemeClr val="dk1"/>
          </a:effectRef>
          <a:fontRef idx="minor"/>
        </p:style>
      </p:sp>
      <p:sp>
        <p:nvSpPr>
          <p:cNvPr id="483" name="Line 17"/>
          <p:cNvSpPr/>
          <p:nvPr/>
        </p:nvSpPr>
        <p:spPr>
          <a:xfrm>
            <a:off x="2520000" y="2038320"/>
            <a:ext cx="1062360" cy="360"/>
          </a:xfrm>
          <a:prstGeom prst="line">
            <a:avLst/>
          </a:prstGeom>
          <a:ln>
            <a:round/>
          </a:ln>
        </p:spPr>
        <p:style>
          <a:lnRef idx="2">
            <a:schemeClr val="dk1"/>
          </a:lnRef>
          <a:fillRef idx="0">
            <a:schemeClr val="dk1"/>
          </a:fillRef>
          <a:effectRef idx="1">
            <a:schemeClr val="dk1"/>
          </a:effectRef>
          <a:fontRef idx="minor"/>
        </p:style>
      </p:sp>
      <p:sp>
        <p:nvSpPr>
          <p:cNvPr id="484" name="Line 18"/>
          <p:cNvSpPr/>
          <p:nvPr/>
        </p:nvSpPr>
        <p:spPr>
          <a:xfrm>
            <a:off x="3582360" y="2553480"/>
            <a:ext cx="1062720" cy="360"/>
          </a:xfrm>
          <a:prstGeom prst="line">
            <a:avLst/>
          </a:prstGeom>
          <a:ln>
            <a:round/>
          </a:ln>
        </p:spPr>
        <p:style>
          <a:lnRef idx="2">
            <a:schemeClr val="dk1"/>
          </a:lnRef>
          <a:fillRef idx="0">
            <a:schemeClr val="dk1"/>
          </a:fillRef>
          <a:effectRef idx="1">
            <a:schemeClr val="dk1"/>
          </a:effectRef>
          <a:fontRef idx="minor"/>
        </p:style>
      </p:sp>
      <p:sp>
        <p:nvSpPr>
          <p:cNvPr id="485" name="Line 19"/>
          <p:cNvSpPr/>
          <p:nvPr/>
        </p:nvSpPr>
        <p:spPr>
          <a:xfrm>
            <a:off x="4645080" y="3074040"/>
            <a:ext cx="1062360" cy="360"/>
          </a:xfrm>
          <a:prstGeom prst="line">
            <a:avLst/>
          </a:prstGeom>
          <a:ln>
            <a:round/>
          </a:ln>
        </p:spPr>
        <p:style>
          <a:lnRef idx="2">
            <a:schemeClr val="dk1"/>
          </a:lnRef>
          <a:fillRef idx="0">
            <a:schemeClr val="dk1"/>
          </a:fillRef>
          <a:effectRef idx="1">
            <a:schemeClr val="dk1"/>
          </a:effectRef>
          <a:fontRef idx="minor"/>
        </p:style>
      </p:sp>
      <p:sp>
        <p:nvSpPr>
          <p:cNvPr id="486" name="Line 20"/>
          <p:cNvSpPr/>
          <p:nvPr/>
        </p:nvSpPr>
        <p:spPr>
          <a:xfrm>
            <a:off x="5698800" y="3587400"/>
            <a:ext cx="1062360" cy="360"/>
          </a:xfrm>
          <a:prstGeom prst="line">
            <a:avLst/>
          </a:prstGeom>
          <a:ln>
            <a:round/>
          </a:ln>
        </p:spPr>
        <p:style>
          <a:lnRef idx="2">
            <a:schemeClr val="dk1"/>
          </a:lnRef>
          <a:fillRef idx="0">
            <a:schemeClr val="dk1"/>
          </a:fillRef>
          <a:effectRef idx="1">
            <a:schemeClr val="dk1"/>
          </a:effectRef>
          <a:fontRef idx="minor"/>
        </p:style>
      </p:sp>
      <p:sp>
        <p:nvSpPr>
          <p:cNvPr id="487" name="Line 21"/>
          <p:cNvSpPr/>
          <p:nvPr/>
        </p:nvSpPr>
        <p:spPr>
          <a:xfrm>
            <a:off x="6752880" y="4100760"/>
            <a:ext cx="1062360" cy="360"/>
          </a:xfrm>
          <a:prstGeom prst="line">
            <a:avLst/>
          </a:prstGeom>
          <a:ln>
            <a:round/>
          </a:ln>
        </p:spPr>
        <p:style>
          <a:lnRef idx="2">
            <a:schemeClr val="dk1"/>
          </a:lnRef>
          <a:fillRef idx="0">
            <a:schemeClr val="dk1"/>
          </a:fillRef>
          <a:effectRef idx="1">
            <a:schemeClr val="dk1"/>
          </a:effectRef>
          <a:fontRef idx="minor"/>
        </p:style>
      </p:sp>
      <p:sp>
        <p:nvSpPr>
          <p:cNvPr id="488" name="Line 22"/>
          <p:cNvSpPr/>
          <p:nvPr/>
        </p:nvSpPr>
        <p:spPr>
          <a:xfrm>
            <a:off x="3582360" y="2023200"/>
            <a:ext cx="360" cy="530280"/>
          </a:xfrm>
          <a:prstGeom prst="line">
            <a:avLst/>
          </a:prstGeom>
          <a:ln>
            <a:round/>
          </a:ln>
        </p:spPr>
        <p:style>
          <a:lnRef idx="2">
            <a:schemeClr val="dk1"/>
          </a:lnRef>
          <a:fillRef idx="0">
            <a:schemeClr val="dk1"/>
          </a:fillRef>
          <a:effectRef idx="1">
            <a:schemeClr val="dk1"/>
          </a:effectRef>
          <a:fontRef idx="minor"/>
        </p:style>
      </p:sp>
      <p:sp>
        <p:nvSpPr>
          <p:cNvPr id="489" name="Line 23"/>
          <p:cNvSpPr/>
          <p:nvPr/>
        </p:nvSpPr>
        <p:spPr>
          <a:xfrm>
            <a:off x="4645080" y="2544120"/>
            <a:ext cx="360" cy="529920"/>
          </a:xfrm>
          <a:prstGeom prst="line">
            <a:avLst/>
          </a:prstGeom>
          <a:ln>
            <a:round/>
          </a:ln>
        </p:spPr>
        <p:style>
          <a:lnRef idx="2">
            <a:schemeClr val="dk1"/>
          </a:lnRef>
          <a:fillRef idx="0">
            <a:schemeClr val="dk1"/>
          </a:fillRef>
          <a:effectRef idx="1">
            <a:schemeClr val="dk1"/>
          </a:effectRef>
          <a:fontRef idx="minor"/>
        </p:style>
      </p:sp>
      <p:sp>
        <p:nvSpPr>
          <p:cNvPr id="490" name="Line 24"/>
          <p:cNvSpPr/>
          <p:nvPr/>
        </p:nvSpPr>
        <p:spPr>
          <a:xfrm>
            <a:off x="5698800" y="3065760"/>
            <a:ext cx="360" cy="529920"/>
          </a:xfrm>
          <a:prstGeom prst="line">
            <a:avLst/>
          </a:prstGeom>
          <a:ln>
            <a:round/>
          </a:ln>
        </p:spPr>
        <p:style>
          <a:lnRef idx="2">
            <a:schemeClr val="dk1"/>
          </a:lnRef>
          <a:fillRef idx="0">
            <a:schemeClr val="dk1"/>
          </a:fillRef>
          <a:effectRef idx="1">
            <a:schemeClr val="dk1"/>
          </a:effectRef>
          <a:fontRef idx="minor"/>
        </p:style>
      </p:sp>
      <p:sp>
        <p:nvSpPr>
          <p:cNvPr id="491" name="Line 25"/>
          <p:cNvSpPr/>
          <p:nvPr/>
        </p:nvSpPr>
        <p:spPr>
          <a:xfrm>
            <a:off x="6752880" y="3579120"/>
            <a:ext cx="360" cy="529920"/>
          </a:xfrm>
          <a:prstGeom prst="line">
            <a:avLst/>
          </a:prstGeom>
          <a:ln>
            <a:round/>
          </a:ln>
        </p:spPr>
        <p:style>
          <a:lnRef idx="2">
            <a:schemeClr val="dk1"/>
          </a:lnRef>
          <a:fillRef idx="0">
            <a:schemeClr val="dk1"/>
          </a:fillRef>
          <a:effectRef idx="1">
            <a:schemeClr val="dk1"/>
          </a:effectRef>
          <a:fontRef idx="minor"/>
        </p:style>
      </p:sp>
      <p:pic>
        <p:nvPicPr>
          <p:cNvPr id="492" name="Picture 5" descr=""/>
          <p:cNvPicPr/>
          <p:nvPr/>
        </p:nvPicPr>
        <p:blipFill>
          <a:blip r:embed="rId2"/>
          <a:stretch/>
        </p:blipFill>
        <p:spPr>
          <a:xfrm>
            <a:off x="8053920" y="4804920"/>
            <a:ext cx="927720" cy="227520"/>
          </a:xfrm>
          <a:prstGeom prst="rect">
            <a:avLst/>
          </a:prstGeom>
          <a:ln>
            <a:noFill/>
          </a:ln>
        </p:spPr>
      </p:pic>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3" name="CustomShape 1"/>
          <p:cNvSpPr/>
          <p:nvPr/>
        </p:nvSpPr>
        <p:spPr>
          <a:xfrm>
            <a:off x="1279440" y="756360"/>
            <a:ext cx="605160" cy="577080"/>
          </a:xfrm>
          <a:prstGeom prst="ellipse">
            <a:avLst/>
          </a:prstGeom>
          <a:solidFill>
            <a:srgbClr val="49b1ab"/>
          </a:solidFill>
          <a:ln>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94" name="CustomShape 2"/>
          <p:cNvSpPr/>
          <p:nvPr/>
        </p:nvSpPr>
        <p:spPr>
          <a:xfrm>
            <a:off x="1184040" y="2467080"/>
            <a:ext cx="1464480" cy="1139040"/>
          </a:xfrm>
          <a:prstGeom prst="rect">
            <a:avLst/>
          </a:prstGeom>
          <a:noFill/>
          <a:ln>
            <a:noFill/>
          </a:ln>
        </p:spPr>
        <p:style>
          <a:lnRef idx="0"/>
          <a:fillRef idx="0"/>
          <a:effectRef idx="0"/>
          <a:fontRef idx="minor"/>
        </p:style>
        <p:txBody>
          <a:bodyPr wrap="none" lIns="90000" rIns="90000" tIns="45000" bIns="45000"/>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100" spc="-1" strike="noStrike">
                <a:solidFill>
                  <a:srgbClr val="000000"/>
                </a:solidFill>
                <a:uFill>
                  <a:solidFill>
                    <a:srgbClr val="ffffff"/>
                  </a:solidFill>
                </a:uFill>
                <a:latin typeface="Gill Sans Light"/>
                <a:ea typeface="Arial"/>
              </a:rPr>
              <a:t>James Arnold</a:t>
            </a:r>
            <a:endParaRPr b="0" lang="en-US" sz="1800" spc="-1" strike="noStrike">
              <a:solidFill>
                <a:srgbClr val="000000"/>
              </a:solidFill>
              <a:uFill>
                <a:solidFill>
                  <a:srgbClr val="ffffff"/>
                </a:solidFill>
              </a:uFill>
              <a:latin typeface="Arial"/>
            </a:endParaRPr>
          </a:p>
          <a:p>
            <a:pPr>
              <a:lnSpc>
                <a:spcPct val="100000"/>
              </a:lnSpc>
            </a:pPr>
            <a:r>
              <a:rPr b="0" lang="en-US" sz="1100" spc="-1" strike="noStrike">
                <a:solidFill>
                  <a:srgbClr val="000000"/>
                </a:solidFill>
                <a:uFill>
                  <a:solidFill>
                    <a:srgbClr val="ffffff"/>
                  </a:solidFill>
                </a:uFill>
                <a:latin typeface="Gill Sans Light"/>
                <a:ea typeface="Arial"/>
              </a:rPr>
              <a:t>Service desk manager</a:t>
            </a:r>
            <a:endParaRPr b="0" lang="en-US" sz="1800" spc="-1" strike="noStrike">
              <a:solidFill>
                <a:srgbClr val="000000"/>
              </a:solidFill>
              <a:uFill>
                <a:solidFill>
                  <a:srgbClr val="ffffff"/>
                </a:solidFill>
              </a:uFill>
              <a:latin typeface="Arial"/>
            </a:endParaRPr>
          </a:p>
          <a:p>
            <a:pPr>
              <a:lnSpc>
                <a:spcPct val="100000"/>
              </a:lnSpc>
            </a:pPr>
            <a:r>
              <a:rPr b="0" lang="en-US" sz="1100" spc="-1" strike="noStrike">
                <a:solidFill>
                  <a:srgbClr val="000000"/>
                </a:solidFill>
                <a:uFill>
                  <a:solidFill>
                    <a:srgbClr val="ffffff"/>
                  </a:solidFill>
                </a:uFill>
                <a:latin typeface="Gill Sans Light"/>
                <a:ea typeface="Arial"/>
              </a:rPr>
              <a:t>Manhattan Associates</a:t>
            </a:r>
            <a:endParaRPr b="0" lang="en-US" sz="1800" spc="-1" strike="noStrike">
              <a:solidFill>
                <a:srgbClr val="000000"/>
              </a:solidFill>
              <a:uFill>
                <a:solidFill>
                  <a:srgbClr val="ffffff"/>
                </a:solidFill>
              </a:uFill>
              <a:latin typeface="Arial"/>
            </a:endParaRPr>
          </a:p>
          <a:p>
            <a:pPr>
              <a:lnSpc>
                <a:spcPct val="100000"/>
              </a:lnSpc>
            </a:pPr>
            <a:r>
              <a:rPr b="0" lang="en-US" sz="1100" spc="-1" strike="noStrike">
                <a:solidFill>
                  <a:srgbClr val="000000"/>
                </a:solidFill>
                <a:uFill>
                  <a:solidFill>
                    <a:srgbClr val="ffffff"/>
                  </a:solidFill>
                </a:uFill>
                <a:latin typeface="Gill Sans Light"/>
                <a:ea typeface="Arial"/>
              </a:rPr>
              <a:t> </a:t>
            </a:r>
            <a:endParaRPr b="0" lang="en-US" sz="1800" spc="-1" strike="noStrike">
              <a:solidFill>
                <a:srgbClr val="000000"/>
              </a:solidFill>
              <a:uFill>
                <a:solidFill>
                  <a:srgbClr val="ffffff"/>
                </a:solidFill>
              </a:uFill>
              <a:latin typeface="Arial"/>
            </a:endParaRPr>
          </a:p>
        </p:txBody>
      </p:sp>
      <p:pic>
        <p:nvPicPr>
          <p:cNvPr id="495" name="Picture 4" descr=""/>
          <p:cNvPicPr/>
          <p:nvPr/>
        </p:nvPicPr>
        <p:blipFill>
          <a:blip r:embed="rId1"/>
          <a:stretch/>
        </p:blipFill>
        <p:spPr>
          <a:xfrm>
            <a:off x="1392120" y="896400"/>
            <a:ext cx="380160" cy="341280"/>
          </a:xfrm>
          <a:prstGeom prst="rect">
            <a:avLst/>
          </a:prstGeom>
          <a:ln>
            <a:noFill/>
          </a:ln>
        </p:spPr>
      </p:pic>
      <p:sp>
        <p:nvSpPr>
          <p:cNvPr id="496" name="CustomShape 3"/>
          <p:cNvSpPr/>
          <p:nvPr/>
        </p:nvSpPr>
        <p:spPr>
          <a:xfrm>
            <a:off x="988920" y="2209320"/>
            <a:ext cx="7377480" cy="57636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uFill>
                  <a:solidFill>
                    <a:srgbClr val="ffffff"/>
                  </a:solidFill>
                </a:uFill>
                <a:latin typeface="Gill Sans Light"/>
                <a:ea typeface="Arial"/>
              </a:rPr>
              <a:t>ServiceDesk Plus has been a great decision both functionally and financially.</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497" name="CustomShape 4"/>
          <p:cNvSpPr/>
          <p:nvPr/>
        </p:nvSpPr>
        <p:spPr>
          <a:xfrm>
            <a:off x="-2880" y="1064520"/>
            <a:ext cx="126180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498" name="CustomShape 5"/>
          <p:cNvSpPr/>
          <p:nvPr/>
        </p:nvSpPr>
        <p:spPr>
          <a:xfrm>
            <a:off x="6107040" y="1101960"/>
            <a:ext cx="303516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499" name="CustomShape 6"/>
          <p:cNvSpPr/>
          <p:nvPr/>
        </p:nvSpPr>
        <p:spPr>
          <a:xfrm>
            <a:off x="1888200" y="718920"/>
            <a:ext cx="4009680" cy="63756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3600" spc="-1" strike="noStrike">
                <a:solidFill>
                  <a:srgbClr val="000000"/>
                </a:solidFill>
                <a:uFill>
                  <a:solidFill>
                    <a:srgbClr val="ffffff"/>
                  </a:solidFill>
                </a:uFill>
                <a:latin typeface="Gill Sans Light"/>
                <a:ea typeface="Arial"/>
              </a:rPr>
              <a:t>What customers say</a:t>
            </a:r>
            <a:endParaRPr b="0" lang="en-US" sz="1800" spc="-1" strike="noStrike">
              <a:solidFill>
                <a:srgbClr val="000000"/>
              </a:solidFill>
              <a:uFill>
                <a:solidFill>
                  <a:srgbClr val="ffffff"/>
                </a:solidFill>
              </a:uFill>
              <a:latin typeface="Arial"/>
            </a:endParaRPr>
          </a:p>
        </p:txBody>
      </p:sp>
      <p:pic>
        <p:nvPicPr>
          <p:cNvPr id="500" name="Picture 5" descr=""/>
          <p:cNvPicPr/>
          <p:nvPr/>
        </p:nvPicPr>
        <p:blipFill>
          <a:blip r:embed="rId2"/>
          <a:stretch/>
        </p:blipFill>
        <p:spPr>
          <a:xfrm>
            <a:off x="8053920" y="4804920"/>
            <a:ext cx="927720" cy="227520"/>
          </a:xfrm>
          <a:prstGeom prst="rect">
            <a:avLst/>
          </a:prstGeom>
          <a:ln>
            <a:noFill/>
          </a:ln>
        </p:spPr>
      </p:pic>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1" name="CustomShape 1"/>
          <p:cNvSpPr/>
          <p:nvPr/>
        </p:nvSpPr>
        <p:spPr>
          <a:xfrm>
            <a:off x="685800" y="343080"/>
            <a:ext cx="7770600" cy="893160"/>
          </a:xfrm>
          <a:prstGeom prst="rect">
            <a:avLst/>
          </a:prstGeom>
          <a:noFill/>
          <a:ln>
            <a:noFill/>
          </a:ln>
        </p:spPr>
        <p:style>
          <a:lnRef idx="0"/>
          <a:fillRef idx="0"/>
          <a:effectRef idx="0"/>
          <a:fontRef idx="minor"/>
        </p:style>
        <p:txBody>
          <a:bodyPr lIns="90000" rIns="90000" tIns="91440" bIns="91440" anchor="b"/>
          <a:p>
            <a:pPr algn="ctr">
              <a:lnSpc>
                <a:spcPct val="100000"/>
              </a:lnSpc>
            </a:pPr>
            <a:r>
              <a:rPr b="1" lang="en-US" sz="4800" spc="-1" strike="noStrike">
                <a:solidFill>
                  <a:srgbClr val="000000"/>
                </a:solidFill>
                <a:uFill>
                  <a:solidFill>
                    <a:srgbClr val="ffffff"/>
                  </a:solidFill>
                </a:uFill>
                <a:latin typeface="Gill Sans"/>
                <a:ea typeface="Lora"/>
              </a:rPr>
              <a:t>100,000+</a:t>
            </a:r>
            <a:endParaRPr b="0" lang="en-US" sz="1800" spc="-1" strike="noStrike">
              <a:solidFill>
                <a:srgbClr val="000000"/>
              </a:solidFill>
              <a:uFill>
                <a:solidFill>
                  <a:srgbClr val="ffffff"/>
                </a:solidFill>
              </a:uFill>
              <a:latin typeface="Arial"/>
            </a:endParaRPr>
          </a:p>
        </p:txBody>
      </p:sp>
      <p:sp>
        <p:nvSpPr>
          <p:cNvPr id="502" name="CustomShape 2"/>
          <p:cNvSpPr/>
          <p:nvPr/>
        </p:nvSpPr>
        <p:spPr>
          <a:xfrm>
            <a:off x="685800" y="954000"/>
            <a:ext cx="7770600" cy="461520"/>
          </a:xfrm>
          <a:prstGeom prst="rect">
            <a:avLst/>
          </a:prstGeom>
          <a:noFill/>
          <a:ln>
            <a:noFill/>
          </a:ln>
        </p:spPr>
        <p:style>
          <a:lnRef idx="0"/>
          <a:fillRef idx="0"/>
          <a:effectRef idx="0"/>
          <a:fontRef idx="minor"/>
        </p:style>
        <p:txBody>
          <a:bodyPr lIns="90000" rIns="90000" tIns="91440" bIns="91440"/>
          <a:p>
            <a:pPr algn="ctr">
              <a:lnSpc>
                <a:spcPct val="100000"/>
              </a:lnSpc>
            </a:pPr>
            <a:r>
              <a:rPr b="0" lang="en-US" sz="2000" spc="-1" strike="noStrike">
                <a:solidFill>
                  <a:srgbClr val="000000"/>
                </a:solidFill>
                <a:uFill>
                  <a:solidFill>
                    <a:srgbClr val="ffffff"/>
                  </a:solidFill>
                </a:uFill>
                <a:latin typeface="Gill Sans Light"/>
                <a:ea typeface="Quattrocento Sans"/>
              </a:rPr>
              <a:t>IT service desks</a:t>
            </a:r>
            <a:endParaRPr b="0" lang="en-US" sz="1800" spc="-1" strike="noStrike">
              <a:solidFill>
                <a:srgbClr val="000000"/>
              </a:solidFill>
              <a:uFill>
                <a:solidFill>
                  <a:srgbClr val="ffffff"/>
                </a:solidFill>
              </a:uFill>
              <a:latin typeface="Arial"/>
            </a:endParaRPr>
          </a:p>
        </p:txBody>
      </p:sp>
      <p:sp>
        <p:nvSpPr>
          <p:cNvPr id="503" name="CustomShape 3"/>
          <p:cNvSpPr/>
          <p:nvPr/>
        </p:nvSpPr>
        <p:spPr>
          <a:xfrm>
            <a:off x="685800" y="2972160"/>
            <a:ext cx="7770600" cy="893160"/>
          </a:xfrm>
          <a:prstGeom prst="rect">
            <a:avLst/>
          </a:prstGeom>
          <a:noFill/>
          <a:ln>
            <a:noFill/>
          </a:ln>
        </p:spPr>
        <p:style>
          <a:lnRef idx="0"/>
          <a:fillRef idx="0"/>
          <a:effectRef idx="0"/>
          <a:fontRef idx="minor"/>
        </p:style>
        <p:txBody>
          <a:bodyPr lIns="90000" rIns="90000" tIns="91440" bIns="91440" anchor="b"/>
          <a:p>
            <a:pPr algn="ctr">
              <a:lnSpc>
                <a:spcPct val="100000"/>
              </a:lnSpc>
            </a:pPr>
            <a:r>
              <a:rPr b="1" lang="en-US" sz="4800" spc="-1" strike="noStrike">
                <a:solidFill>
                  <a:srgbClr val="000000"/>
                </a:solidFill>
                <a:uFill>
                  <a:solidFill>
                    <a:srgbClr val="ffffff"/>
                  </a:solidFill>
                </a:uFill>
                <a:latin typeface="Gill Sans"/>
                <a:ea typeface="Lora"/>
              </a:rPr>
              <a:t>185</a:t>
            </a:r>
            <a:endParaRPr b="0" lang="en-US" sz="1800" spc="-1" strike="noStrike">
              <a:solidFill>
                <a:srgbClr val="000000"/>
              </a:solidFill>
              <a:uFill>
                <a:solidFill>
                  <a:srgbClr val="ffffff"/>
                </a:solidFill>
              </a:uFill>
              <a:latin typeface="Arial"/>
            </a:endParaRPr>
          </a:p>
        </p:txBody>
      </p:sp>
      <p:sp>
        <p:nvSpPr>
          <p:cNvPr id="504" name="CustomShape 4"/>
          <p:cNvSpPr/>
          <p:nvPr/>
        </p:nvSpPr>
        <p:spPr>
          <a:xfrm>
            <a:off x="685800" y="3583080"/>
            <a:ext cx="7770600" cy="461520"/>
          </a:xfrm>
          <a:prstGeom prst="rect">
            <a:avLst/>
          </a:prstGeom>
          <a:noFill/>
          <a:ln>
            <a:noFill/>
          </a:ln>
        </p:spPr>
        <p:style>
          <a:lnRef idx="0"/>
          <a:fillRef idx="0"/>
          <a:effectRef idx="0"/>
          <a:fontRef idx="minor"/>
        </p:style>
        <p:txBody>
          <a:bodyPr lIns="90000" rIns="90000" tIns="91440" bIns="91440"/>
          <a:p>
            <a:pPr algn="ctr">
              <a:lnSpc>
                <a:spcPct val="100000"/>
              </a:lnSpc>
            </a:pPr>
            <a:r>
              <a:rPr b="0" lang="en-US" sz="2000" spc="-1" strike="noStrike">
                <a:solidFill>
                  <a:srgbClr val="000000"/>
                </a:solidFill>
                <a:uFill>
                  <a:solidFill>
                    <a:srgbClr val="ffffff"/>
                  </a:solidFill>
                </a:uFill>
                <a:latin typeface="Gill Sans Light"/>
                <a:ea typeface="Quattrocento Sans"/>
              </a:rPr>
              <a:t>Countries worldwide</a:t>
            </a:r>
            <a:endParaRPr b="0" lang="en-US" sz="1800" spc="-1" strike="noStrike">
              <a:solidFill>
                <a:srgbClr val="000000"/>
              </a:solidFill>
              <a:uFill>
                <a:solidFill>
                  <a:srgbClr val="ffffff"/>
                </a:solidFill>
              </a:uFill>
              <a:latin typeface="Arial"/>
            </a:endParaRPr>
          </a:p>
        </p:txBody>
      </p:sp>
      <p:sp>
        <p:nvSpPr>
          <p:cNvPr id="505" name="CustomShape 5"/>
          <p:cNvSpPr/>
          <p:nvPr/>
        </p:nvSpPr>
        <p:spPr>
          <a:xfrm>
            <a:off x="685800" y="1657800"/>
            <a:ext cx="7770600" cy="893160"/>
          </a:xfrm>
          <a:prstGeom prst="rect">
            <a:avLst/>
          </a:prstGeom>
          <a:noFill/>
          <a:ln>
            <a:noFill/>
          </a:ln>
        </p:spPr>
        <p:style>
          <a:lnRef idx="0"/>
          <a:fillRef idx="0"/>
          <a:effectRef idx="0"/>
          <a:fontRef idx="minor"/>
        </p:style>
        <p:txBody>
          <a:bodyPr lIns="90000" rIns="90000" tIns="91440" bIns="91440" anchor="b"/>
          <a:p>
            <a:pPr algn="ctr">
              <a:lnSpc>
                <a:spcPct val="100000"/>
              </a:lnSpc>
            </a:pPr>
            <a:r>
              <a:rPr b="1" lang="en-US" sz="4800" spc="-1" strike="noStrike">
                <a:solidFill>
                  <a:srgbClr val="000000"/>
                </a:solidFill>
                <a:uFill>
                  <a:solidFill>
                    <a:srgbClr val="ffffff"/>
                  </a:solidFill>
                </a:uFill>
                <a:latin typeface="Gill Sans"/>
                <a:ea typeface="Lora"/>
              </a:rPr>
              <a:t>700,000</a:t>
            </a:r>
            <a:endParaRPr b="0" lang="en-US" sz="1800" spc="-1" strike="noStrike">
              <a:solidFill>
                <a:srgbClr val="000000"/>
              </a:solidFill>
              <a:uFill>
                <a:solidFill>
                  <a:srgbClr val="ffffff"/>
                </a:solidFill>
              </a:uFill>
              <a:latin typeface="Arial"/>
            </a:endParaRPr>
          </a:p>
        </p:txBody>
      </p:sp>
      <p:sp>
        <p:nvSpPr>
          <p:cNvPr id="506" name="CustomShape 6"/>
          <p:cNvSpPr/>
          <p:nvPr/>
        </p:nvSpPr>
        <p:spPr>
          <a:xfrm>
            <a:off x="685800" y="2268720"/>
            <a:ext cx="7770600" cy="461520"/>
          </a:xfrm>
          <a:prstGeom prst="rect">
            <a:avLst/>
          </a:prstGeom>
          <a:noFill/>
          <a:ln>
            <a:noFill/>
          </a:ln>
        </p:spPr>
        <p:style>
          <a:lnRef idx="0"/>
          <a:fillRef idx="0"/>
          <a:effectRef idx="0"/>
          <a:fontRef idx="minor"/>
        </p:style>
        <p:txBody>
          <a:bodyPr lIns="90000" rIns="90000" tIns="91440" bIns="91440"/>
          <a:p>
            <a:pPr algn="ctr">
              <a:lnSpc>
                <a:spcPct val="100000"/>
              </a:lnSpc>
            </a:pPr>
            <a:r>
              <a:rPr b="0" lang="en-US" sz="2000" spc="-1" strike="noStrike">
                <a:solidFill>
                  <a:srgbClr val="000000"/>
                </a:solidFill>
                <a:uFill>
                  <a:solidFill>
                    <a:srgbClr val="ffffff"/>
                  </a:solidFill>
                </a:uFill>
                <a:latin typeface="Gill Sans Light"/>
                <a:ea typeface="Quattrocento Sans"/>
              </a:rPr>
              <a:t>IT technicians</a:t>
            </a:r>
            <a:endParaRPr b="0" lang="en-US" sz="1800" spc="-1" strike="noStrike">
              <a:solidFill>
                <a:srgbClr val="000000"/>
              </a:solidFill>
              <a:uFill>
                <a:solidFill>
                  <a:srgbClr val="ffffff"/>
                </a:solidFill>
              </a:uFill>
              <a:latin typeface="Arial"/>
            </a:endParaRPr>
          </a:p>
        </p:txBody>
      </p:sp>
      <p:sp>
        <p:nvSpPr>
          <p:cNvPr id="507" name="CustomShape 7"/>
          <p:cNvSpPr/>
          <p:nvPr/>
        </p:nvSpPr>
        <p:spPr>
          <a:xfrm>
            <a:off x="4486320" y="4413600"/>
            <a:ext cx="358200" cy="358200"/>
          </a:xfrm>
          <a:custGeom>
            <a:avLst/>
            <a:gdLst/>
            <a:ahLst/>
            <a:rect l="l" t="t" r="r" b="b"/>
            <a:pathLst>
              <a:path w="17586" h="12763">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360">
            <a:solidFill>
              <a:srgbClr val="000000"/>
            </a:solidFill>
            <a:round/>
          </a:ln>
        </p:spPr>
        <p:style>
          <a:lnRef idx="0"/>
          <a:fillRef idx="0"/>
          <a:effectRef idx="0"/>
          <a:fontRef idx="minor"/>
        </p:style>
      </p:sp>
      <p:sp>
        <p:nvSpPr>
          <p:cNvPr id="508" name="CustomShape 8"/>
          <p:cNvSpPr/>
          <p:nvPr/>
        </p:nvSpPr>
        <p:spPr>
          <a:xfrm>
            <a:off x="4517280" y="4580280"/>
            <a:ext cx="61560" cy="147960"/>
          </a:xfrm>
          <a:custGeom>
            <a:avLst/>
            <a:gdLst/>
            <a:ahLst/>
            <a:rect l="l" t="t" r="r" b="b"/>
            <a:pathLst>
              <a:path w="3094" h="531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360">
            <a:solidFill>
              <a:srgbClr val="000000"/>
            </a:solidFill>
            <a:round/>
          </a:ln>
        </p:spPr>
        <p:style>
          <a:lnRef idx="0"/>
          <a:fillRef idx="0"/>
          <a:effectRef idx="0"/>
          <a:fontRef idx="minor"/>
        </p:style>
      </p:sp>
      <p:sp>
        <p:nvSpPr>
          <p:cNvPr id="509" name="CustomShape 9"/>
          <p:cNvSpPr/>
          <p:nvPr/>
        </p:nvSpPr>
        <p:spPr>
          <a:xfrm>
            <a:off x="4770000" y="4580280"/>
            <a:ext cx="61560" cy="147960"/>
          </a:xfrm>
          <a:custGeom>
            <a:avLst/>
            <a:gdLst/>
            <a:ahLst/>
            <a:rect l="l" t="t" r="r" b="b"/>
            <a:pathLst>
              <a:path w="3094" h="531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360">
            <a:solidFill>
              <a:srgbClr val="000000"/>
            </a:solidFill>
            <a:round/>
          </a:ln>
        </p:spPr>
        <p:style>
          <a:lnRef idx="0"/>
          <a:fillRef idx="0"/>
          <a:effectRef idx="0"/>
          <a:fontRef idx="minor"/>
        </p:style>
      </p:sp>
      <p:sp>
        <p:nvSpPr>
          <p:cNvPr id="510" name="CustomShape 10"/>
          <p:cNvSpPr/>
          <p:nvPr/>
        </p:nvSpPr>
        <p:spPr>
          <a:xfrm>
            <a:off x="4601520" y="4415400"/>
            <a:ext cx="61560" cy="312840"/>
          </a:xfrm>
          <a:custGeom>
            <a:avLst/>
            <a:gdLst/>
            <a:ahLst/>
            <a:rect l="l" t="t" r="r" b="b"/>
            <a:pathLst>
              <a:path w="3094" h="11156">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360">
            <a:solidFill>
              <a:srgbClr val="000000"/>
            </a:solidFill>
            <a:round/>
          </a:ln>
        </p:spPr>
        <p:style>
          <a:lnRef idx="0"/>
          <a:fillRef idx="0"/>
          <a:effectRef idx="0"/>
          <a:fontRef idx="minor"/>
        </p:style>
      </p:sp>
      <p:sp>
        <p:nvSpPr>
          <p:cNvPr id="511" name="CustomShape 11"/>
          <p:cNvSpPr/>
          <p:nvPr/>
        </p:nvSpPr>
        <p:spPr>
          <a:xfrm>
            <a:off x="4685760" y="4495320"/>
            <a:ext cx="61560" cy="233280"/>
          </a:xfrm>
          <a:custGeom>
            <a:avLst/>
            <a:gdLst/>
            <a:ahLst/>
            <a:rect l="l" t="t" r="r" b="b"/>
            <a:pathLst>
              <a:path w="3094" h="833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360">
            <a:solidFill>
              <a:srgbClr val="000000"/>
            </a:solidFill>
            <a:round/>
          </a:ln>
        </p:spPr>
        <p:style>
          <a:lnRef idx="0"/>
          <a:fillRef idx="0"/>
          <a:effectRef idx="0"/>
          <a:fontRef idx="minor"/>
        </p:style>
      </p:sp>
      <p:pic>
        <p:nvPicPr>
          <p:cNvPr id="512" name="Picture 5" descr=""/>
          <p:cNvPicPr/>
          <p:nvPr/>
        </p:nvPicPr>
        <p:blipFill>
          <a:blip r:embed="rId1"/>
          <a:stretch/>
        </p:blipFill>
        <p:spPr>
          <a:xfrm>
            <a:off x="8053920" y="4804920"/>
            <a:ext cx="927720" cy="227520"/>
          </a:xfrm>
          <a:prstGeom prst="rect">
            <a:avLst/>
          </a:prstGeom>
          <a:ln>
            <a:noFill/>
          </a:ln>
        </p:spPr>
      </p:pic>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3" name="CustomShape 1"/>
          <p:cNvSpPr/>
          <p:nvPr/>
        </p:nvSpPr>
        <p:spPr>
          <a:xfrm>
            <a:off x="0" y="2073240"/>
            <a:ext cx="9147960" cy="1380960"/>
          </a:xfrm>
          <a:prstGeom prst="rect">
            <a:avLst/>
          </a:prstGeom>
          <a:gradFill>
            <a:gsLst>
              <a:gs pos="0">
                <a:srgbClr val="069f91">
                  <a:alpha val="85000"/>
                </a:srgbClr>
              </a:gs>
              <a:gs pos="100000">
                <a:srgbClr val="ffffff">
                  <a:alpha val="85000"/>
                </a:srgbClr>
              </a:gs>
            </a:gsLst>
            <a:lin ang="0"/>
          </a:gra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14" name="CustomShape 2"/>
          <p:cNvSpPr/>
          <p:nvPr/>
        </p:nvSpPr>
        <p:spPr>
          <a:xfrm>
            <a:off x="1704240" y="639720"/>
            <a:ext cx="4788000" cy="433800"/>
          </a:xfrm>
          <a:prstGeom prst="rect">
            <a:avLst/>
          </a:prstGeom>
          <a:noFill/>
          <a:ln>
            <a:noFill/>
          </a:ln>
        </p:spPr>
        <p:style>
          <a:lnRef idx="0"/>
          <a:fillRef idx="0"/>
          <a:effectRef idx="0"/>
          <a:fontRef idx="minor"/>
        </p:style>
        <p:txBody>
          <a:bodyPr lIns="90000" rIns="90000" tIns="91440" bIns="91440" anchor="ctr"/>
          <a:p>
            <a:pPr>
              <a:lnSpc>
                <a:spcPct val="100000"/>
              </a:lnSpc>
            </a:pPr>
            <a:r>
              <a:rPr b="0" lang="en-US" sz="3200" spc="-1" strike="noStrike">
                <a:solidFill>
                  <a:srgbClr val="000000"/>
                </a:solidFill>
                <a:uFill>
                  <a:solidFill>
                    <a:srgbClr val="ffffff"/>
                  </a:solidFill>
                </a:uFill>
                <a:latin typeface="Gill Sans Light"/>
                <a:ea typeface="Lora"/>
              </a:rPr>
              <a:t>Get ServiceDesk Plus</a:t>
            </a:r>
            <a:endParaRPr b="0" lang="en-US" sz="1800" spc="-1" strike="noStrike">
              <a:solidFill>
                <a:srgbClr val="000000"/>
              </a:solidFill>
              <a:uFill>
                <a:solidFill>
                  <a:srgbClr val="ffffff"/>
                </a:solidFill>
              </a:uFill>
              <a:latin typeface="Arial"/>
            </a:endParaRPr>
          </a:p>
        </p:txBody>
      </p:sp>
      <p:sp>
        <p:nvSpPr>
          <p:cNvPr id="515" name="CustomShape 3"/>
          <p:cNvSpPr/>
          <p:nvPr/>
        </p:nvSpPr>
        <p:spPr>
          <a:xfrm>
            <a:off x="5216400" y="2258640"/>
            <a:ext cx="3111120" cy="66564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800" spc="-1" strike="noStrike" u="sng">
                <a:solidFill>
                  <a:srgbClr val="0000ff"/>
                </a:solidFill>
                <a:uFill>
                  <a:solidFill>
                    <a:srgbClr val="ffffff"/>
                  </a:solidFill>
                </a:uFill>
                <a:latin typeface="Gill Sans Light"/>
                <a:ea typeface="Arial"/>
                <a:hlinkClick r:id="rId1"/>
              </a:rPr>
              <a:t>Sign up</a:t>
            </a:r>
            <a:r>
              <a:rPr b="0" lang="en-US" sz="1800" spc="-1" strike="noStrike">
                <a:solidFill>
                  <a:srgbClr val="712627"/>
                </a:solidFill>
                <a:uFill>
                  <a:solidFill>
                    <a:srgbClr val="ffffff"/>
                  </a:solidFill>
                </a:uFill>
                <a:latin typeface="Gill Sans Light"/>
                <a:ea typeface="Arial"/>
              </a:rPr>
              <a:t> </a:t>
            </a:r>
            <a:r>
              <a:rPr b="0" lang="en-US" sz="1400" spc="-1" strike="noStrike">
                <a:solidFill>
                  <a:srgbClr val="000000"/>
                </a:solidFill>
                <a:uFill>
                  <a:solidFill>
                    <a:srgbClr val="ffffff"/>
                  </a:solidFill>
                </a:uFill>
                <a:latin typeface="Gill Sans Light"/>
                <a:ea typeface="Arial"/>
              </a:rPr>
              <a:t>for a 30-day free trial.</a:t>
            </a:r>
            <a:endParaRPr b="0" lang="en-US" sz="1800" spc="-1" strike="noStrike">
              <a:solidFill>
                <a:srgbClr val="000000"/>
              </a:solidFill>
              <a:uFill>
                <a:solidFill>
                  <a:srgbClr val="ffffff"/>
                </a:solidFill>
              </a:uFill>
              <a:latin typeface="Arial"/>
            </a:endParaRPr>
          </a:p>
        </p:txBody>
      </p:sp>
      <p:pic>
        <p:nvPicPr>
          <p:cNvPr id="516" name="Picture 3" descr=""/>
          <p:cNvPicPr/>
          <p:nvPr/>
        </p:nvPicPr>
        <p:blipFill>
          <a:blip r:embed="rId2"/>
          <a:srcRect l="0" t="0" r="0" b="27978"/>
          <a:stretch/>
        </p:blipFill>
        <p:spPr>
          <a:xfrm>
            <a:off x="1077480" y="680040"/>
            <a:ext cx="585720" cy="421200"/>
          </a:xfrm>
          <a:prstGeom prst="rect">
            <a:avLst/>
          </a:prstGeom>
          <a:ln>
            <a:noFill/>
          </a:ln>
        </p:spPr>
      </p:pic>
      <p:sp>
        <p:nvSpPr>
          <p:cNvPr id="517" name="CustomShape 4"/>
          <p:cNvSpPr/>
          <p:nvPr/>
        </p:nvSpPr>
        <p:spPr>
          <a:xfrm>
            <a:off x="1008360" y="2260080"/>
            <a:ext cx="2127240" cy="100368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uFill>
                  <a:solidFill>
                    <a:srgbClr val="ffffff"/>
                  </a:solidFill>
                </a:uFill>
                <a:latin typeface="Gill Sans Light"/>
                <a:ea typeface="Arial"/>
              </a:rPr>
              <a:t>Join the 100,000+ IT help desks worldwide.  </a:t>
            </a:r>
            <a:endParaRPr b="0" lang="en-US" sz="1800" spc="-1" strike="noStrike">
              <a:solidFill>
                <a:srgbClr val="000000"/>
              </a:solidFill>
              <a:uFill>
                <a:solidFill>
                  <a:srgbClr val="ffffff"/>
                </a:solidFill>
              </a:uFill>
              <a:latin typeface="Arial"/>
            </a:endParaRPr>
          </a:p>
        </p:txBody>
      </p:sp>
      <p:sp>
        <p:nvSpPr>
          <p:cNvPr id="518" name="CustomShape 5"/>
          <p:cNvSpPr/>
          <p:nvPr/>
        </p:nvSpPr>
        <p:spPr>
          <a:xfrm>
            <a:off x="169920" y="4577040"/>
            <a:ext cx="3525840" cy="636480"/>
          </a:xfrm>
          <a:prstGeom prst="rect">
            <a:avLst/>
          </a:prstGeom>
          <a:noFill/>
          <a:ln>
            <a:noFill/>
          </a:ln>
        </p:spPr>
        <p:style>
          <a:lnRef idx="0"/>
          <a:fillRef idx="0"/>
          <a:effectRef idx="0"/>
          <a:fontRef idx="minor"/>
        </p:style>
        <p:txBody>
          <a:bodyPr lIns="90000" rIns="90000" tIns="45000" bIns="45000"/>
          <a:p>
            <a:pPr>
              <a:lnSpc>
                <a:spcPct val="100000"/>
              </a:lnSpc>
            </a:pPr>
            <a:r>
              <a:rPr b="0" lang="en-US" sz="1200" spc="-1" strike="noStrike">
                <a:solidFill>
                  <a:srgbClr val="000000"/>
                </a:solidFill>
                <a:uFill>
                  <a:solidFill>
                    <a:srgbClr val="ffffff"/>
                  </a:solidFill>
                </a:uFill>
                <a:latin typeface="Gill Sans Light"/>
                <a:ea typeface="Arial"/>
              </a:rPr>
              <a:t>Have questions? Drop us a line at hello@servicedeskplus.com</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Gill Sans Light"/>
                <a:ea typeface="Arial"/>
              </a:rPr>
              <a:t> </a:t>
            </a:r>
            <a:endParaRPr b="0" lang="en-US" sz="1800" spc="-1" strike="noStrike">
              <a:solidFill>
                <a:srgbClr val="000000"/>
              </a:solidFill>
              <a:uFill>
                <a:solidFill>
                  <a:srgbClr val="ffffff"/>
                </a:solidFill>
              </a:uFill>
              <a:latin typeface="Arial"/>
            </a:endParaRPr>
          </a:p>
        </p:txBody>
      </p:sp>
      <p:pic>
        <p:nvPicPr>
          <p:cNvPr id="519" name="Picture 5" descr=""/>
          <p:cNvPicPr/>
          <p:nvPr/>
        </p:nvPicPr>
        <p:blipFill>
          <a:blip r:embed="rId3"/>
          <a:stretch/>
        </p:blipFill>
        <p:spPr>
          <a:xfrm>
            <a:off x="8053920" y="4804920"/>
            <a:ext cx="927720" cy="227520"/>
          </a:xfrm>
          <a:prstGeom prst="rect">
            <a:avLst/>
          </a:prstGeom>
          <a:ln>
            <a:noFill/>
          </a:ln>
        </p:spPr>
      </p:pic>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CustomShape 1"/>
          <p:cNvSpPr/>
          <p:nvPr/>
        </p:nvSpPr>
        <p:spPr>
          <a:xfrm>
            <a:off x="5601600" y="2573640"/>
            <a:ext cx="1078200" cy="1078200"/>
          </a:xfrm>
          <a:prstGeom prst="ellipse">
            <a:avLst/>
          </a:prstGeom>
          <a:solidFill>
            <a:srgbClr val="f7ecd7"/>
          </a:solidFill>
          <a:ln>
            <a:noFill/>
          </a:ln>
        </p:spPr>
        <p:style>
          <a:lnRef idx="0"/>
          <a:fillRef idx="0"/>
          <a:effectRef idx="0"/>
          <a:fontRef idx="minor"/>
        </p:style>
      </p:sp>
      <p:sp>
        <p:nvSpPr>
          <p:cNvPr id="296" name="CustomShape 2"/>
          <p:cNvSpPr/>
          <p:nvPr/>
        </p:nvSpPr>
        <p:spPr>
          <a:xfrm>
            <a:off x="578880" y="3319920"/>
            <a:ext cx="1078200" cy="1078200"/>
          </a:xfrm>
          <a:prstGeom prst="ellipse">
            <a:avLst/>
          </a:prstGeom>
          <a:solidFill>
            <a:schemeClr val="accent2">
              <a:lumMod val="20000"/>
              <a:lumOff val="80000"/>
            </a:schemeClr>
          </a:solidFill>
          <a:ln>
            <a:noFill/>
          </a:ln>
        </p:spPr>
        <p:style>
          <a:lnRef idx="0"/>
          <a:fillRef idx="0"/>
          <a:effectRef idx="0"/>
          <a:fontRef idx="minor"/>
        </p:style>
      </p:sp>
      <p:sp>
        <p:nvSpPr>
          <p:cNvPr id="297" name="CustomShape 3"/>
          <p:cNvSpPr/>
          <p:nvPr/>
        </p:nvSpPr>
        <p:spPr>
          <a:xfrm>
            <a:off x="1862280" y="3319920"/>
            <a:ext cx="1078200" cy="1078200"/>
          </a:xfrm>
          <a:prstGeom prst="ellipse">
            <a:avLst/>
          </a:prstGeom>
          <a:solidFill>
            <a:srgbClr val="f7ecd7"/>
          </a:solidFill>
          <a:ln>
            <a:noFill/>
          </a:ln>
        </p:spPr>
        <p:style>
          <a:lnRef idx="0"/>
          <a:fillRef idx="0"/>
          <a:effectRef idx="0"/>
          <a:fontRef idx="minor"/>
        </p:style>
      </p:sp>
      <p:sp>
        <p:nvSpPr>
          <p:cNvPr id="298" name="CustomShape 4"/>
          <p:cNvSpPr/>
          <p:nvPr/>
        </p:nvSpPr>
        <p:spPr>
          <a:xfrm>
            <a:off x="1216440" y="2190600"/>
            <a:ext cx="1078200" cy="1078200"/>
          </a:xfrm>
          <a:prstGeom prst="ellipse">
            <a:avLst/>
          </a:prstGeom>
          <a:solidFill>
            <a:schemeClr val="bg1">
              <a:lumMod val="85000"/>
            </a:schemeClr>
          </a:solidFill>
          <a:ln>
            <a:noFill/>
          </a:ln>
        </p:spPr>
        <p:style>
          <a:lnRef idx="0"/>
          <a:fillRef idx="0"/>
          <a:effectRef idx="0"/>
          <a:fontRef idx="minor"/>
        </p:style>
      </p:sp>
      <p:sp>
        <p:nvSpPr>
          <p:cNvPr id="299" name="CustomShape 5"/>
          <p:cNvSpPr/>
          <p:nvPr/>
        </p:nvSpPr>
        <p:spPr>
          <a:xfrm>
            <a:off x="6967080" y="3859920"/>
            <a:ext cx="1078200" cy="1078200"/>
          </a:xfrm>
          <a:prstGeom prst="ellipse">
            <a:avLst/>
          </a:prstGeom>
          <a:solidFill>
            <a:schemeClr val="bg1">
              <a:lumMod val="85000"/>
            </a:schemeClr>
          </a:solidFill>
          <a:ln>
            <a:noFill/>
          </a:ln>
        </p:spPr>
        <p:style>
          <a:lnRef idx="0"/>
          <a:fillRef idx="0"/>
          <a:effectRef idx="0"/>
          <a:fontRef idx="minor"/>
        </p:style>
      </p:sp>
      <p:sp>
        <p:nvSpPr>
          <p:cNvPr id="300" name="CustomShape 6"/>
          <p:cNvSpPr/>
          <p:nvPr/>
        </p:nvSpPr>
        <p:spPr>
          <a:xfrm>
            <a:off x="6945840" y="1265760"/>
            <a:ext cx="1078200" cy="1078200"/>
          </a:xfrm>
          <a:prstGeom prst="ellipse">
            <a:avLst/>
          </a:prstGeom>
          <a:solidFill>
            <a:schemeClr val="bg1">
              <a:lumMod val="85000"/>
            </a:schemeClr>
          </a:solidFill>
          <a:ln>
            <a:noFill/>
          </a:ln>
        </p:spPr>
        <p:style>
          <a:lnRef idx="0"/>
          <a:fillRef idx="0"/>
          <a:effectRef idx="0"/>
          <a:fontRef idx="minor"/>
        </p:style>
      </p:sp>
      <p:sp>
        <p:nvSpPr>
          <p:cNvPr id="301" name="CustomShape 7"/>
          <p:cNvSpPr/>
          <p:nvPr/>
        </p:nvSpPr>
        <p:spPr>
          <a:xfrm>
            <a:off x="6967080" y="2573640"/>
            <a:ext cx="1078200" cy="1078200"/>
          </a:xfrm>
          <a:prstGeom prst="ellipse">
            <a:avLst/>
          </a:prstGeom>
          <a:solidFill>
            <a:srgbClr val="f7ecd7"/>
          </a:solidFill>
          <a:ln>
            <a:noFill/>
          </a:ln>
        </p:spPr>
        <p:style>
          <a:lnRef idx="0"/>
          <a:fillRef idx="0"/>
          <a:effectRef idx="0"/>
          <a:fontRef idx="minor"/>
        </p:style>
        <p:txBody>
          <a:bodyPr lIns="90000" rIns="90000" tIns="91440" bIns="91440" anchor="ctr"/>
          <a:p>
            <a:pPr algn="ctr">
              <a:lnSpc>
                <a:spcPct val="100000"/>
              </a:lnSpc>
            </a:pPr>
            <a:r>
              <a:rPr b="0" lang="en-US" sz="1800" spc="-1" strike="noStrike">
                <a:solidFill>
                  <a:srgbClr val="000000"/>
                </a:solidFill>
                <a:uFill>
                  <a:solidFill>
                    <a:srgbClr val="ffffff"/>
                  </a:solidFill>
                </a:uFill>
                <a:latin typeface="Quattrocento Sans"/>
                <a:ea typeface="Quattrocento Sans"/>
              </a:rPr>
              <a:t> </a:t>
            </a:r>
            <a:endParaRPr b="0" lang="en-US" sz="1800" spc="-1" strike="noStrike">
              <a:solidFill>
                <a:srgbClr val="000000"/>
              </a:solidFill>
              <a:uFill>
                <a:solidFill>
                  <a:srgbClr val="ffffff"/>
                </a:solidFill>
              </a:uFill>
              <a:latin typeface="Arial"/>
            </a:endParaRPr>
          </a:p>
        </p:txBody>
      </p:sp>
      <p:sp>
        <p:nvSpPr>
          <p:cNvPr id="302" name="CustomShape 8"/>
          <p:cNvSpPr/>
          <p:nvPr/>
        </p:nvSpPr>
        <p:spPr>
          <a:xfrm>
            <a:off x="4224960" y="2573640"/>
            <a:ext cx="1078200" cy="1078200"/>
          </a:xfrm>
          <a:prstGeom prst="ellipse">
            <a:avLst/>
          </a:prstGeom>
          <a:solidFill>
            <a:srgbClr val="f7ecd7"/>
          </a:solidFill>
          <a:ln>
            <a:noFill/>
          </a:ln>
        </p:spPr>
        <p:style>
          <a:lnRef idx="0"/>
          <a:fillRef idx="0"/>
          <a:effectRef idx="0"/>
          <a:fontRef idx="minor"/>
        </p:style>
      </p:sp>
      <p:sp>
        <p:nvSpPr>
          <p:cNvPr id="303" name="CustomShape 9"/>
          <p:cNvSpPr/>
          <p:nvPr/>
        </p:nvSpPr>
        <p:spPr>
          <a:xfrm>
            <a:off x="1784160" y="685800"/>
            <a:ext cx="3876480" cy="433800"/>
          </a:xfrm>
          <a:prstGeom prst="rect">
            <a:avLst/>
          </a:prstGeom>
          <a:noFill/>
          <a:ln>
            <a:noFill/>
          </a:ln>
        </p:spPr>
        <p:style>
          <a:lnRef idx="0"/>
          <a:fillRef idx="0"/>
          <a:effectRef idx="0"/>
          <a:fontRef idx="minor"/>
        </p:style>
        <p:txBody>
          <a:bodyPr lIns="90000" rIns="90000" tIns="91440" bIns="91440" anchor="ctr"/>
          <a:p>
            <a:pPr>
              <a:lnSpc>
                <a:spcPct val="100000"/>
              </a:lnSpc>
            </a:pPr>
            <a:r>
              <a:rPr b="1" lang="en-US" sz="2400" spc="-1" strike="noStrike">
                <a:solidFill>
                  <a:srgbClr val="0d0d0d"/>
                </a:solidFill>
                <a:uFill>
                  <a:solidFill>
                    <a:srgbClr val="ffffff"/>
                  </a:solidFill>
                </a:uFill>
                <a:latin typeface="Gill Sans Light"/>
                <a:ea typeface="Lora"/>
              </a:rPr>
              <a:t>Say hello to Zylker </a:t>
            </a:r>
            <a:endParaRPr b="0" lang="en-US" sz="1800" spc="-1" strike="noStrike">
              <a:solidFill>
                <a:srgbClr val="000000"/>
              </a:solidFill>
              <a:uFill>
                <a:solidFill>
                  <a:srgbClr val="ffffff"/>
                </a:solidFill>
              </a:uFill>
              <a:latin typeface="Arial"/>
            </a:endParaRPr>
          </a:p>
        </p:txBody>
      </p:sp>
      <p:sp>
        <p:nvSpPr>
          <p:cNvPr id="304" name="CustomShape 10"/>
          <p:cNvSpPr/>
          <p:nvPr/>
        </p:nvSpPr>
        <p:spPr>
          <a:xfrm>
            <a:off x="1216440" y="954720"/>
            <a:ext cx="152280" cy="152280"/>
          </a:xfrm>
          <a:custGeom>
            <a:avLst/>
            <a:gdLst/>
            <a:ahLst/>
            <a:rect l="l" t="t" r="r" b="b"/>
            <a:pathLst>
              <a:path w="7527" h="7526">
                <a:moveTo>
                  <a:pt x="5992" y="0"/>
                </a:moveTo>
                <a:lnTo>
                  <a:pt x="537" y="6430"/>
                </a:lnTo>
                <a:lnTo>
                  <a:pt x="1" y="7526"/>
                </a:lnTo>
                <a:lnTo>
                  <a:pt x="1097" y="6990"/>
                </a:lnTo>
                <a:lnTo>
                  <a:pt x="7526" y="1534"/>
                </a:lnTo>
                <a:lnTo>
                  <a:pt x="5992" y="0"/>
                </a:lnTo>
                <a:close/>
              </a:path>
            </a:pathLst>
          </a:custGeom>
          <a:noFill/>
          <a:ln w="9360">
            <a:solidFill>
              <a:srgbClr val="000000"/>
            </a:solidFill>
            <a:round/>
          </a:ln>
        </p:spPr>
        <p:style>
          <a:lnRef idx="0"/>
          <a:fillRef idx="0"/>
          <a:effectRef idx="0"/>
          <a:fontRef idx="minor"/>
        </p:style>
      </p:sp>
      <p:sp>
        <p:nvSpPr>
          <p:cNvPr id="305" name="CustomShape 11"/>
          <p:cNvSpPr/>
          <p:nvPr/>
        </p:nvSpPr>
        <p:spPr>
          <a:xfrm>
            <a:off x="1432440" y="748800"/>
            <a:ext cx="142200" cy="142200"/>
          </a:xfrm>
          <a:custGeom>
            <a:avLst/>
            <a:gdLst/>
            <a:ahLst/>
            <a:rect l="l" t="t" r="r" b="b"/>
            <a:pathLst>
              <a:path w="7039" h="704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360">
            <a:solidFill>
              <a:srgbClr val="000000"/>
            </a:solidFill>
            <a:round/>
          </a:ln>
        </p:spPr>
        <p:style>
          <a:lnRef idx="0"/>
          <a:fillRef idx="0"/>
          <a:effectRef idx="0"/>
          <a:fontRef idx="minor"/>
        </p:style>
      </p:sp>
      <p:sp>
        <p:nvSpPr>
          <p:cNvPr id="306" name="CustomShape 12"/>
          <p:cNvSpPr/>
          <p:nvPr/>
        </p:nvSpPr>
        <p:spPr>
          <a:xfrm>
            <a:off x="1272960" y="804240"/>
            <a:ext cx="246600" cy="246600"/>
          </a:xfrm>
          <a:custGeom>
            <a:avLst/>
            <a:gdLst/>
            <a:ahLst/>
            <a:rect l="l" t="t" r="r" b="b"/>
            <a:pathLst>
              <a:path w="12130" h="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360">
            <a:solidFill>
              <a:srgbClr val="000000"/>
            </a:solidFill>
            <a:round/>
          </a:ln>
        </p:spPr>
        <p:style>
          <a:lnRef idx="0"/>
          <a:fillRef idx="0"/>
          <a:effectRef idx="0"/>
          <a:fontRef idx="minor"/>
        </p:style>
      </p:sp>
      <p:sp>
        <p:nvSpPr>
          <p:cNvPr id="307" name="CustomShape 13"/>
          <p:cNvSpPr/>
          <p:nvPr/>
        </p:nvSpPr>
        <p:spPr>
          <a:xfrm>
            <a:off x="1397520" y="848880"/>
            <a:ext cx="39240" cy="39240"/>
          </a:xfrm>
          <a:custGeom>
            <a:avLst/>
            <a:gdLst/>
            <a:ahLst/>
            <a:rect l="l" t="t" r="r" b="b"/>
            <a:pathLst>
              <a:path w="1998" h="1998">
                <a:moveTo>
                  <a:pt x="1" y="1997"/>
                </a:moveTo>
                <a:lnTo>
                  <a:pt x="1998" y="0"/>
                </a:lnTo>
              </a:path>
            </a:pathLst>
          </a:custGeom>
          <a:noFill/>
          <a:ln w="9360">
            <a:solidFill>
              <a:srgbClr val="000000"/>
            </a:solidFill>
            <a:round/>
          </a:ln>
        </p:spPr>
        <p:style>
          <a:lnRef idx="0"/>
          <a:fillRef idx="0"/>
          <a:effectRef idx="0"/>
          <a:fontRef idx="minor"/>
        </p:style>
      </p:sp>
      <p:sp>
        <p:nvSpPr>
          <p:cNvPr id="308" name="Line 14"/>
          <p:cNvSpPr/>
          <p:nvPr/>
        </p:nvSpPr>
        <p:spPr>
          <a:xfrm>
            <a:off x="3920400" y="1836720"/>
            <a:ext cx="360" cy="2114640"/>
          </a:xfrm>
          <a:prstGeom prst="line">
            <a:avLst/>
          </a:prstGeom>
          <a:ln>
            <a:solidFill>
              <a:schemeClr val="bg1">
                <a:lumMod val="85000"/>
              </a:schemeClr>
            </a:solidFill>
            <a:round/>
          </a:ln>
        </p:spPr>
        <p:style>
          <a:lnRef idx="1">
            <a:schemeClr val="dk1"/>
          </a:lnRef>
          <a:fillRef idx="0">
            <a:schemeClr val="dk1"/>
          </a:fillRef>
          <a:effectRef idx="0">
            <a:schemeClr val="dk1"/>
          </a:effectRef>
          <a:fontRef idx="minor"/>
        </p:style>
      </p:sp>
      <p:pic>
        <p:nvPicPr>
          <p:cNvPr id="309" name="Picture 33" descr=""/>
          <p:cNvPicPr/>
          <p:nvPr/>
        </p:nvPicPr>
        <p:blipFill>
          <a:blip r:embed="rId1"/>
          <a:stretch/>
        </p:blipFill>
        <p:spPr>
          <a:xfrm>
            <a:off x="1411560" y="2365200"/>
            <a:ext cx="718200" cy="718200"/>
          </a:xfrm>
          <a:prstGeom prst="rect">
            <a:avLst/>
          </a:prstGeom>
          <a:ln>
            <a:noFill/>
          </a:ln>
        </p:spPr>
      </p:pic>
      <p:pic>
        <p:nvPicPr>
          <p:cNvPr id="310" name="Picture 34" descr=""/>
          <p:cNvPicPr/>
          <p:nvPr/>
        </p:nvPicPr>
        <p:blipFill>
          <a:blip r:embed="rId2"/>
          <a:srcRect l="61" t="0" r="61" b="0"/>
          <a:stretch/>
        </p:blipFill>
        <p:spPr>
          <a:xfrm>
            <a:off x="2049120" y="3490920"/>
            <a:ext cx="718200" cy="718200"/>
          </a:xfrm>
          <a:prstGeom prst="rect">
            <a:avLst/>
          </a:prstGeom>
          <a:ln>
            <a:noFill/>
          </a:ln>
        </p:spPr>
      </p:pic>
      <p:pic>
        <p:nvPicPr>
          <p:cNvPr id="311" name="Picture 35" descr=""/>
          <p:cNvPicPr/>
          <p:nvPr/>
        </p:nvPicPr>
        <p:blipFill>
          <a:blip r:embed="rId3"/>
          <a:stretch/>
        </p:blipFill>
        <p:spPr>
          <a:xfrm>
            <a:off x="767520" y="3497400"/>
            <a:ext cx="718200" cy="718200"/>
          </a:xfrm>
          <a:prstGeom prst="rect">
            <a:avLst/>
          </a:prstGeom>
          <a:ln w="28440">
            <a:noFill/>
          </a:ln>
        </p:spPr>
      </p:pic>
      <p:sp>
        <p:nvSpPr>
          <p:cNvPr id="312" name="CustomShape 15"/>
          <p:cNvSpPr/>
          <p:nvPr/>
        </p:nvSpPr>
        <p:spPr>
          <a:xfrm>
            <a:off x="749880" y="4664160"/>
            <a:ext cx="860400" cy="313560"/>
          </a:xfrm>
          <a:prstGeom prst="rect">
            <a:avLst/>
          </a:prstGeom>
          <a:noFill/>
          <a:ln>
            <a:noFill/>
          </a:ln>
        </p:spPr>
        <p:style>
          <a:lnRef idx="0"/>
          <a:fillRef idx="0"/>
          <a:effectRef idx="0"/>
          <a:fontRef idx="minor"/>
        </p:style>
        <p:txBody>
          <a:bodyPr lIns="71280" rIns="71280" tIns="35640" bIns="35640"/>
          <a:p>
            <a:pPr algn="ctr">
              <a:lnSpc>
                <a:spcPct val="100000"/>
              </a:lnSpc>
            </a:pPr>
            <a:r>
              <a:rPr b="0" lang="en-US" sz="800" spc="-1" strike="noStrike">
                <a:solidFill>
                  <a:srgbClr val="000000"/>
                </a:solidFill>
                <a:uFill>
                  <a:solidFill>
                    <a:srgbClr val="ffffff"/>
                  </a:solidFill>
                </a:uFill>
                <a:latin typeface="Gill Sans SemiBold"/>
                <a:ea typeface="Arial"/>
              </a:rPr>
              <a:t>WENDY</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HR</a:t>
            </a:r>
            <a:endParaRPr b="0" lang="en-US" sz="1800" spc="-1" strike="noStrike">
              <a:solidFill>
                <a:srgbClr val="000000"/>
              </a:solidFill>
              <a:uFill>
                <a:solidFill>
                  <a:srgbClr val="ffffff"/>
                </a:solidFill>
              </a:uFill>
              <a:latin typeface="Arial"/>
            </a:endParaRPr>
          </a:p>
        </p:txBody>
      </p:sp>
      <p:sp>
        <p:nvSpPr>
          <p:cNvPr id="313" name="CustomShape 16"/>
          <p:cNvSpPr/>
          <p:nvPr/>
        </p:nvSpPr>
        <p:spPr>
          <a:xfrm>
            <a:off x="1290960" y="1842120"/>
            <a:ext cx="1109520" cy="313560"/>
          </a:xfrm>
          <a:prstGeom prst="rect">
            <a:avLst/>
          </a:prstGeom>
          <a:noFill/>
          <a:ln>
            <a:noFill/>
          </a:ln>
        </p:spPr>
        <p:style>
          <a:lnRef idx="0"/>
          <a:fillRef idx="0"/>
          <a:effectRef idx="0"/>
          <a:fontRef idx="minor"/>
        </p:style>
        <p:txBody>
          <a:bodyPr lIns="71280" rIns="71280" tIns="35640" bIns="35640"/>
          <a:p>
            <a:pPr algn="ctr">
              <a:lnSpc>
                <a:spcPct val="100000"/>
              </a:lnSpc>
            </a:pPr>
            <a:r>
              <a:rPr b="0" lang="en-US" sz="800" spc="-1" strike="noStrike">
                <a:solidFill>
                  <a:srgbClr val="000000"/>
                </a:solidFill>
                <a:uFill>
                  <a:solidFill>
                    <a:srgbClr val="ffffff"/>
                  </a:solidFill>
                </a:uFill>
                <a:latin typeface="Gill Sans SemiBold"/>
                <a:ea typeface="Arial"/>
              </a:rPr>
              <a:t>DAVE</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HIRING MANAGER</a:t>
            </a:r>
            <a:endParaRPr b="0" lang="en-US" sz="1800" spc="-1" strike="noStrike">
              <a:solidFill>
                <a:srgbClr val="000000"/>
              </a:solidFill>
              <a:uFill>
                <a:solidFill>
                  <a:srgbClr val="ffffff"/>
                </a:solidFill>
              </a:uFill>
              <a:latin typeface="Arial"/>
            </a:endParaRPr>
          </a:p>
        </p:txBody>
      </p:sp>
      <p:sp>
        <p:nvSpPr>
          <p:cNvPr id="314" name="CustomShape 17"/>
          <p:cNvSpPr/>
          <p:nvPr/>
        </p:nvSpPr>
        <p:spPr>
          <a:xfrm>
            <a:off x="2034360" y="4664160"/>
            <a:ext cx="912600" cy="313560"/>
          </a:xfrm>
          <a:prstGeom prst="rect">
            <a:avLst/>
          </a:prstGeom>
          <a:noFill/>
          <a:ln>
            <a:noFill/>
          </a:ln>
        </p:spPr>
        <p:style>
          <a:lnRef idx="0"/>
          <a:fillRef idx="0"/>
          <a:effectRef idx="0"/>
          <a:fontRef idx="minor"/>
        </p:style>
        <p:txBody>
          <a:bodyPr lIns="71280" rIns="71280" tIns="35640" bIns="35640"/>
          <a:p>
            <a:pPr algn="ctr">
              <a:lnSpc>
                <a:spcPct val="100000"/>
              </a:lnSpc>
            </a:pPr>
            <a:r>
              <a:rPr b="0" lang="en-US" sz="800" spc="-1" strike="noStrike">
                <a:solidFill>
                  <a:srgbClr val="000000"/>
                </a:solidFill>
                <a:uFill>
                  <a:solidFill>
                    <a:srgbClr val="ffffff"/>
                  </a:solidFill>
                </a:uFill>
                <a:latin typeface="Gill Sans SemiBold"/>
                <a:ea typeface="Arial"/>
              </a:rPr>
              <a:t>JOHN</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END USER</a:t>
            </a:r>
            <a:endParaRPr b="0" lang="en-US" sz="1800" spc="-1" strike="noStrike">
              <a:solidFill>
                <a:srgbClr val="000000"/>
              </a:solidFill>
              <a:uFill>
                <a:solidFill>
                  <a:srgbClr val="ffffff"/>
                </a:solidFill>
              </a:uFill>
              <a:latin typeface="Arial"/>
            </a:endParaRPr>
          </a:p>
        </p:txBody>
      </p:sp>
      <p:sp>
        <p:nvSpPr>
          <p:cNvPr id="315" name="CustomShape 18"/>
          <p:cNvSpPr/>
          <p:nvPr/>
        </p:nvSpPr>
        <p:spPr>
          <a:xfrm>
            <a:off x="196200" y="1448640"/>
            <a:ext cx="1357200" cy="241200"/>
          </a:xfrm>
          <a:prstGeom prst="rect">
            <a:avLst/>
          </a:prstGeom>
          <a:noFill/>
          <a:ln>
            <a:noFill/>
          </a:ln>
        </p:spPr>
        <p:style>
          <a:lnRef idx="0"/>
          <a:fillRef idx="0"/>
          <a:effectRef idx="0"/>
          <a:fontRef idx="minor"/>
        </p:style>
        <p:txBody>
          <a:bodyPr lIns="90000" rIns="90000" tIns="45000" bIns="45000"/>
          <a:p>
            <a:pPr>
              <a:lnSpc>
                <a:spcPct val="100000"/>
              </a:lnSpc>
            </a:pPr>
            <a:r>
              <a:rPr b="1" lang="en-US" sz="1000" spc="-1" strike="noStrike">
                <a:solidFill>
                  <a:srgbClr val="000000"/>
                </a:solidFill>
                <a:uFill>
                  <a:solidFill>
                    <a:srgbClr val="ffffff"/>
                  </a:solidFill>
                </a:uFill>
                <a:latin typeface="Gill Sans"/>
                <a:ea typeface="Arial"/>
              </a:rPr>
              <a:t>BUSINESS USERS</a:t>
            </a:r>
            <a:endParaRPr b="0" lang="en-US" sz="1800" spc="-1" strike="noStrike">
              <a:solidFill>
                <a:srgbClr val="000000"/>
              </a:solidFill>
              <a:uFill>
                <a:solidFill>
                  <a:srgbClr val="ffffff"/>
                </a:solidFill>
              </a:uFill>
              <a:latin typeface="Arial"/>
            </a:endParaRPr>
          </a:p>
        </p:txBody>
      </p:sp>
      <p:sp>
        <p:nvSpPr>
          <p:cNvPr id="316" name="CustomShape 19"/>
          <p:cNvSpPr/>
          <p:nvPr/>
        </p:nvSpPr>
        <p:spPr>
          <a:xfrm>
            <a:off x="4461480" y="1397160"/>
            <a:ext cx="963000" cy="241200"/>
          </a:xfrm>
          <a:prstGeom prst="rect">
            <a:avLst/>
          </a:prstGeom>
          <a:noFill/>
          <a:ln>
            <a:noFill/>
          </a:ln>
        </p:spPr>
        <p:style>
          <a:lnRef idx="0"/>
          <a:fillRef idx="0"/>
          <a:effectRef idx="0"/>
          <a:fontRef idx="minor"/>
        </p:style>
        <p:txBody>
          <a:bodyPr lIns="90000" rIns="90000" tIns="45000" bIns="45000"/>
          <a:p>
            <a:pPr>
              <a:lnSpc>
                <a:spcPct val="100000"/>
              </a:lnSpc>
            </a:pPr>
            <a:r>
              <a:rPr b="1" lang="en-US" sz="1000" spc="-1" strike="noStrike">
                <a:solidFill>
                  <a:srgbClr val="000000"/>
                </a:solidFill>
                <a:uFill>
                  <a:solidFill>
                    <a:srgbClr val="ffffff"/>
                  </a:solidFill>
                </a:uFill>
                <a:latin typeface="Gill Sans"/>
                <a:ea typeface="Arial"/>
              </a:rPr>
              <a:t>IT FOLKS</a:t>
            </a:r>
            <a:endParaRPr b="0" lang="en-US" sz="1800" spc="-1" strike="noStrike">
              <a:solidFill>
                <a:srgbClr val="000000"/>
              </a:solidFill>
              <a:uFill>
                <a:solidFill>
                  <a:srgbClr val="ffffff"/>
                </a:solidFill>
              </a:uFill>
              <a:latin typeface="Arial"/>
            </a:endParaRPr>
          </a:p>
        </p:txBody>
      </p:sp>
      <p:pic>
        <p:nvPicPr>
          <p:cNvPr id="317" name="Picture 50" descr=""/>
          <p:cNvPicPr/>
          <p:nvPr/>
        </p:nvPicPr>
        <p:blipFill>
          <a:blip r:embed="rId4"/>
          <a:stretch/>
        </p:blipFill>
        <p:spPr>
          <a:xfrm>
            <a:off x="4414680" y="2764440"/>
            <a:ext cx="718200" cy="718200"/>
          </a:xfrm>
          <a:prstGeom prst="rect">
            <a:avLst/>
          </a:prstGeom>
          <a:ln>
            <a:noFill/>
          </a:ln>
        </p:spPr>
      </p:pic>
      <p:sp>
        <p:nvSpPr>
          <p:cNvPr id="318" name="CustomShape 20"/>
          <p:cNvSpPr/>
          <p:nvPr/>
        </p:nvSpPr>
        <p:spPr>
          <a:xfrm>
            <a:off x="4382640" y="3711600"/>
            <a:ext cx="795600" cy="33732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Gill Sans SemiBold"/>
                <a:ea typeface="Arial"/>
              </a:rPr>
              <a:t>CIO</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MARCUS</a:t>
            </a:r>
            <a:endParaRPr b="0" lang="en-US" sz="1800" spc="-1" strike="noStrike">
              <a:solidFill>
                <a:srgbClr val="000000"/>
              </a:solidFill>
              <a:uFill>
                <a:solidFill>
                  <a:srgbClr val="ffffff"/>
                </a:solidFill>
              </a:uFill>
              <a:latin typeface="Arial"/>
            </a:endParaRPr>
          </a:p>
        </p:txBody>
      </p:sp>
      <p:pic>
        <p:nvPicPr>
          <p:cNvPr id="319" name="Picture 59" descr=""/>
          <p:cNvPicPr/>
          <p:nvPr/>
        </p:nvPicPr>
        <p:blipFill>
          <a:blip r:embed="rId5"/>
          <a:stretch/>
        </p:blipFill>
        <p:spPr>
          <a:xfrm>
            <a:off x="5797440" y="2757960"/>
            <a:ext cx="718200" cy="718200"/>
          </a:xfrm>
          <a:prstGeom prst="rect">
            <a:avLst/>
          </a:prstGeom>
          <a:ln>
            <a:noFill/>
          </a:ln>
        </p:spPr>
      </p:pic>
      <p:pic>
        <p:nvPicPr>
          <p:cNvPr id="320" name="Picture 60" descr=""/>
          <p:cNvPicPr/>
          <p:nvPr/>
        </p:nvPicPr>
        <p:blipFill>
          <a:blip r:embed="rId6"/>
          <a:stretch/>
        </p:blipFill>
        <p:spPr>
          <a:xfrm>
            <a:off x="7160760" y="4052880"/>
            <a:ext cx="718200" cy="718200"/>
          </a:xfrm>
          <a:prstGeom prst="rect">
            <a:avLst/>
          </a:prstGeom>
          <a:ln>
            <a:noFill/>
          </a:ln>
        </p:spPr>
      </p:pic>
      <p:pic>
        <p:nvPicPr>
          <p:cNvPr id="321" name="Picture 61" descr=""/>
          <p:cNvPicPr/>
          <p:nvPr/>
        </p:nvPicPr>
        <p:blipFill>
          <a:blip r:embed="rId7"/>
          <a:stretch/>
        </p:blipFill>
        <p:spPr>
          <a:xfrm>
            <a:off x="7147080" y="2755440"/>
            <a:ext cx="718200" cy="718200"/>
          </a:xfrm>
          <a:prstGeom prst="rect">
            <a:avLst/>
          </a:prstGeom>
          <a:ln>
            <a:noFill/>
          </a:ln>
        </p:spPr>
      </p:pic>
      <p:pic>
        <p:nvPicPr>
          <p:cNvPr id="322" name="Picture 62" descr=""/>
          <p:cNvPicPr/>
          <p:nvPr/>
        </p:nvPicPr>
        <p:blipFill>
          <a:blip r:embed="rId8"/>
          <a:stretch/>
        </p:blipFill>
        <p:spPr>
          <a:xfrm>
            <a:off x="7120080" y="1436400"/>
            <a:ext cx="718200" cy="718200"/>
          </a:xfrm>
          <a:prstGeom prst="rect">
            <a:avLst/>
          </a:prstGeom>
          <a:ln>
            <a:noFill/>
          </a:ln>
        </p:spPr>
      </p:pic>
      <p:sp>
        <p:nvSpPr>
          <p:cNvPr id="323" name="CustomShape 21"/>
          <p:cNvSpPr/>
          <p:nvPr/>
        </p:nvSpPr>
        <p:spPr>
          <a:xfrm>
            <a:off x="7961760" y="1482120"/>
            <a:ext cx="975240" cy="33732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Gill Sans SemiBold"/>
                <a:ea typeface="Arial"/>
              </a:rPr>
              <a:t>SCOTT </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IT TECHNICIAN</a:t>
            </a:r>
            <a:endParaRPr b="0" lang="en-US" sz="1800" spc="-1" strike="noStrike">
              <a:solidFill>
                <a:srgbClr val="000000"/>
              </a:solidFill>
              <a:uFill>
                <a:solidFill>
                  <a:srgbClr val="ffffff"/>
                </a:solidFill>
              </a:uFill>
              <a:latin typeface="Arial"/>
            </a:endParaRPr>
          </a:p>
        </p:txBody>
      </p:sp>
      <p:sp>
        <p:nvSpPr>
          <p:cNvPr id="324" name="CustomShape 22"/>
          <p:cNvSpPr/>
          <p:nvPr/>
        </p:nvSpPr>
        <p:spPr>
          <a:xfrm>
            <a:off x="8012160" y="2946960"/>
            <a:ext cx="934200" cy="33732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Gill Sans SemiBold"/>
                <a:ea typeface="Arial"/>
              </a:rPr>
              <a:t>JASON</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IT TECHNICIAN</a:t>
            </a:r>
            <a:endParaRPr b="0" lang="en-US" sz="1800" spc="-1" strike="noStrike">
              <a:solidFill>
                <a:srgbClr val="000000"/>
              </a:solidFill>
              <a:uFill>
                <a:solidFill>
                  <a:srgbClr val="ffffff"/>
                </a:solidFill>
              </a:uFill>
              <a:latin typeface="Arial"/>
            </a:endParaRPr>
          </a:p>
        </p:txBody>
      </p:sp>
      <p:sp>
        <p:nvSpPr>
          <p:cNvPr id="325" name="CustomShape 23"/>
          <p:cNvSpPr/>
          <p:nvPr/>
        </p:nvSpPr>
        <p:spPr>
          <a:xfrm>
            <a:off x="7988400" y="4228560"/>
            <a:ext cx="975240" cy="33732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Gill Sans SemiBold"/>
                <a:ea typeface="Arial"/>
              </a:rPr>
              <a:t>ADAM</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IT TECHNICIAN</a:t>
            </a:r>
            <a:endParaRPr b="0" lang="en-US" sz="1800" spc="-1" strike="noStrike">
              <a:solidFill>
                <a:srgbClr val="000000"/>
              </a:solidFill>
              <a:uFill>
                <a:solidFill>
                  <a:srgbClr val="ffffff"/>
                </a:solidFill>
              </a:uFill>
              <a:latin typeface="Arial"/>
            </a:endParaRPr>
          </a:p>
        </p:txBody>
      </p:sp>
      <p:sp>
        <p:nvSpPr>
          <p:cNvPr id="326" name="CustomShape 24"/>
          <p:cNvSpPr/>
          <p:nvPr/>
        </p:nvSpPr>
        <p:spPr>
          <a:xfrm>
            <a:off x="5554800" y="3725640"/>
            <a:ext cx="1173600" cy="45828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Gill Sans SemiBold"/>
                <a:ea typeface="Arial"/>
              </a:rPr>
              <a:t>CATRIN</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IT SERVICE MANAGER</a:t>
            </a:r>
            <a:endParaRPr b="0" lang="en-US" sz="1800" spc="-1" strike="noStrike">
              <a:solidFill>
                <a:srgbClr val="000000"/>
              </a:solidFill>
              <a:uFill>
                <a:solidFill>
                  <a:srgbClr val="ffffff"/>
                </a:solidFill>
              </a:uFill>
              <a:latin typeface="Arial"/>
            </a:endParaRPr>
          </a:p>
        </p:txBody>
      </p:sp>
      <p:pic>
        <p:nvPicPr>
          <p:cNvPr id="327" name="Picture 5" descr=""/>
          <p:cNvPicPr/>
          <p:nvPr/>
        </p:nvPicPr>
        <p:blipFill>
          <a:blip r:embed="rId9"/>
          <a:stretch/>
        </p:blipFill>
        <p:spPr>
          <a:xfrm>
            <a:off x="8053920" y="4805640"/>
            <a:ext cx="927720" cy="22752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CustomShape 1"/>
          <p:cNvSpPr/>
          <p:nvPr/>
        </p:nvSpPr>
        <p:spPr>
          <a:xfrm>
            <a:off x="1134000" y="2291040"/>
            <a:ext cx="542160" cy="560520"/>
          </a:xfrm>
          <a:prstGeom prst="rect">
            <a:avLst/>
          </a:prstGeom>
          <a:noFill/>
          <a:ln>
            <a:noFill/>
          </a:ln>
        </p:spPr>
        <p:style>
          <a:lnRef idx="0"/>
          <a:fillRef idx="0"/>
          <a:effectRef idx="0"/>
          <a:fontRef idx="minor"/>
        </p:style>
      </p:sp>
      <p:sp>
        <p:nvSpPr>
          <p:cNvPr id="329" name="CustomShape 2"/>
          <p:cNvSpPr/>
          <p:nvPr/>
        </p:nvSpPr>
        <p:spPr>
          <a:xfrm>
            <a:off x="2046600" y="2825640"/>
            <a:ext cx="4852080" cy="30204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a:solidFill>
                  <a:srgbClr val="000000"/>
                </a:solidFill>
                <a:uFill>
                  <a:solidFill>
                    <a:srgbClr val="ffffff"/>
                  </a:solidFill>
                </a:uFill>
                <a:latin typeface="Gill Sans Light"/>
                <a:ea typeface="Arial"/>
              </a:rPr>
              <a:t>Asset management with ServiceDesk Plus</a:t>
            </a:r>
            <a:endParaRPr b="0" lang="en-US" sz="1800" spc="-1" strike="noStrike">
              <a:solidFill>
                <a:srgbClr val="000000"/>
              </a:solidFill>
              <a:uFill>
                <a:solidFill>
                  <a:srgbClr val="ffffff"/>
                </a:solidFill>
              </a:uFill>
              <a:latin typeface="Arial"/>
            </a:endParaRPr>
          </a:p>
        </p:txBody>
      </p:sp>
      <p:pic>
        <p:nvPicPr>
          <p:cNvPr id="330" name="Picture 6" descr=""/>
          <p:cNvPicPr/>
          <p:nvPr/>
        </p:nvPicPr>
        <p:blipFill>
          <a:blip r:embed="rId1"/>
          <a:srcRect l="0" t="0" r="0" b="13977"/>
          <a:stretch/>
        </p:blipFill>
        <p:spPr>
          <a:xfrm>
            <a:off x="1366560" y="2339280"/>
            <a:ext cx="527400" cy="453600"/>
          </a:xfrm>
          <a:prstGeom prst="rect">
            <a:avLst/>
          </a:prstGeom>
          <a:ln>
            <a:noFill/>
          </a:ln>
        </p:spPr>
      </p:pic>
      <p:sp>
        <p:nvSpPr>
          <p:cNvPr id="331" name="CustomShape 3"/>
          <p:cNvSpPr/>
          <p:nvPr/>
        </p:nvSpPr>
        <p:spPr>
          <a:xfrm>
            <a:off x="2000520" y="2240640"/>
            <a:ext cx="6520320" cy="617040"/>
          </a:xfrm>
          <a:prstGeom prst="rect">
            <a:avLst/>
          </a:prstGeom>
          <a:solidFill>
            <a:srgbClr val="ffffff"/>
          </a:solidFill>
          <a:ln>
            <a:noFill/>
          </a:ln>
        </p:spPr>
        <p:style>
          <a:lnRef idx="0"/>
          <a:fillRef idx="0"/>
          <a:effectRef idx="0"/>
          <a:fontRef idx="minor"/>
        </p:style>
        <p:txBody>
          <a:bodyPr lIns="90000" rIns="90000" tIns="91440" bIns="91440" anchor="b"/>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pPr>
              <a:lnSpc>
                <a:spcPct val="100000"/>
              </a:lnSpc>
            </a:pPr>
            <a:r>
              <a:rPr b="0" lang="en-US" sz="3600" spc="-1" strike="noStrike">
                <a:solidFill>
                  <a:srgbClr val="000000"/>
                </a:solidFill>
                <a:uFill>
                  <a:solidFill>
                    <a:srgbClr val="ffffff"/>
                  </a:solidFill>
                </a:uFill>
                <a:latin typeface="Gill Sans Light"/>
                <a:ea typeface="Lora"/>
              </a:rPr>
              <a:t>Zylker IT manages their assets</a:t>
            </a:r>
            <a:endParaRPr b="0" lang="en-US" sz="1800" spc="-1" strike="noStrike">
              <a:solidFill>
                <a:srgbClr val="000000"/>
              </a:solidFill>
              <a:uFill>
                <a:solidFill>
                  <a:srgbClr val="ffffff"/>
                </a:solidFill>
              </a:uFill>
              <a:latin typeface="Arial"/>
            </a:endParaRPr>
          </a:p>
        </p:txBody>
      </p:sp>
      <p:pic>
        <p:nvPicPr>
          <p:cNvPr id="332" name="Picture 5" descr=""/>
          <p:cNvPicPr/>
          <p:nvPr/>
        </p:nvPicPr>
        <p:blipFill>
          <a:blip r:embed="rId2"/>
          <a:stretch/>
        </p:blipFill>
        <p:spPr>
          <a:xfrm>
            <a:off x="7589520" y="4663800"/>
            <a:ext cx="1406880" cy="34596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CustomShape 1"/>
          <p:cNvSpPr/>
          <p:nvPr/>
        </p:nvSpPr>
        <p:spPr>
          <a:xfrm>
            <a:off x="1746720" y="678240"/>
            <a:ext cx="4652640" cy="433800"/>
          </a:xfrm>
          <a:prstGeom prst="rect">
            <a:avLst/>
          </a:prstGeom>
          <a:solidFill>
            <a:srgbClr val="ffffff"/>
          </a:solidFill>
          <a:ln>
            <a:noFill/>
          </a:ln>
        </p:spPr>
        <p:style>
          <a:lnRef idx="0"/>
          <a:fillRef idx="0"/>
          <a:effectRef idx="0"/>
          <a:fontRef idx="minor"/>
        </p:style>
        <p:txBody>
          <a:bodyPr lIns="90000" rIns="90000" tIns="91440" bIns="91440" anchor="ctr"/>
          <a:p>
            <a:r>
              <a:rPr b="1" lang="en-US" sz="2400" spc="-1" strike="noStrike">
                <a:solidFill>
                  <a:srgbClr val="0d0d0d"/>
                </a:solidFill>
                <a:uFill>
                  <a:solidFill>
                    <a:srgbClr val="ffffff"/>
                  </a:solidFill>
                </a:uFill>
                <a:latin typeface="Gill Sans Light"/>
                <a:ea typeface="Lora"/>
              </a:rPr>
              <a:t>Zylker’s guessing game</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d0d0d"/>
                </a:solidFill>
                <a:uFill>
                  <a:solidFill>
                    <a:srgbClr val="ffffff"/>
                  </a:solidFill>
                </a:uFill>
                <a:latin typeface="Gill Sans Light"/>
                <a:ea typeface="Lora"/>
              </a:rPr>
              <a:t>The IT team guesses the number of existing licenses</a:t>
            </a:r>
            <a:endParaRPr b="0" lang="en-US" sz="1800" spc="-1" strike="noStrike">
              <a:solidFill>
                <a:srgbClr val="000000"/>
              </a:solidFill>
              <a:uFill>
                <a:solidFill>
                  <a:srgbClr val="ffffff"/>
                </a:solidFill>
              </a:uFill>
              <a:latin typeface="Arial"/>
            </a:endParaRPr>
          </a:p>
        </p:txBody>
      </p:sp>
      <p:sp>
        <p:nvSpPr>
          <p:cNvPr id="334" name="CustomShape 2"/>
          <p:cNvSpPr/>
          <p:nvPr/>
        </p:nvSpPr>
        <p:spPr>
          <a:xfrm>
            <a:off x="1216440" y="954720"/>
            <a:ext cx="152280" cy="152280"/>
          </a:xfrm>
          <a:custGeom>
            <a:avLst/>
            <a:gdLst/>
            <a:ahLst/>
            <a:rect l="l" t="t" r="r" b="b"/>
            <a:pathLst>
              <a:path w="7527" h="7526">
                <a:moveTo>
                  <a:pt x="5992" y="0"/>
                </a:moveTo>
                <a:lnTo>
                  <a:pt x="537" y="6430"/>
                </a:lnTo>
                <a:lnTo>
                  <a:pt x="1" y="7526"/>
                </a:lnTo>
                <a:lnTo>
                  <a:pt x="1097" y="6990"/>
                </a:lnTo>
                <a:lnTo>
                  <a:pt x="7526" y="1534"/>
                </a:lnTo>
                <a:lnTo>
                  <a:pt x="5992" y="0"/>
                </a:lnTo>
                <a:close/>
              </a:path>
            </a:pathLst>
          </a:custGeom>
          <a:noFill/>
          <a:ln w="9360">
            <a:solidFill>
              <a:srgbClr val="000000"/>
            </a:solidFill>
            <a:round/>
          </a:ln>
        </p:spPr>
        <p:style>
          <a:lnRef idx="0"/>
          <a:fillRef idx="0"/>
          <a:effectRef idx="0"/>
          <a:fontRef idx="minor"/>
        </p:style>
      </p:sp>
      <p:sp>
        <p:nvSpPr>
          <p:cNvPr id="335" name="CustomShape 3"/>
          <p:cNvSpPr/>
          <p:nvPr/>
        </p:nvSpPr>
        <p:spPr>
          <a:xfrm>
            <a:off x="1432440" y="748800"/>
            <a:ext cx="142200" cy="142200"/>
          </a:xfrm>
          <a:custGeom>
            <a:avLst/>
            <a:gdLst/>
            <a:ahLst/>
            <a:rect l="l" t="t" r="r" b="b"/>
            <a:pathLst>
              <a:path w="7039" h="704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360">
            <a:solidFill>
              <a:srgbClr val="000000"/>
            </a:solidFill>
            <a:round/>
          </a:ln>
        </p:spPr>
        <p:style>
          <a:lnRef idx="0"/>
          <a:fillRef idx="0"/>
          <a:effectRef idx="0"/>
          <a:fontRef idx="minor"/>
        </p:style>
      </p:sp>
      <p:sp>
        <p:nvSpPr>
          <p:cNvPr id="336" name="CustomShape 4"/>
          <p:cNvSpPr/>
          <p:nvPr/>
        </p:nvSpPr>
        <p:spPr>
          <a:xfrm>
            <a:off x="1272960" y="804240"/>
            <a:ext cx="246600" cy="246600"/>
          </a:xfrm>
          <a:custGeom>
            <a:avLst/>
            <a:gdLst/>
            <a:ahLst/>
            <a:rect l="l" t="t" r="r" b="b"/>
            <a:pathLst>
              <a:path w="12130" h="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360">
            <a:solidFill>
              <a:srgbClr val="000000"/>
            </a:solidFill>
            <a:round/>
          </a:ln>
        </p:spPr>
        <p:style>
          <a:lnRef idx="0"/>
          <a:fillRef idx="0"/>
          <a:effectRef idx="0"/>
          <a:fontRef idx="minor"/>
        </p:style>
      </p:sp>
      <p:sp>
        <p:nvSpPr>
          <p:cNvPr id="337" name="CustomShape 5"/>
          <p:cNvSpPr/>
          <p:nvPr/>
        </p:nvSpPr>
        <p:spPr>
          <a:xfrm>
            <a:off x="1397520" y="848880"/>
            <a:ext cx="39240" cy="39240"/>
          </a:xfrm>
          <a:custGeom>
            <a:avLst/>
            <a:gdLst/>
            <a:ahLst/>
            <a:rect l="l" t="t" r="r" b="b"/>
            <a:pathLst>
              <a:path w="1998" h="1998">
                <a:moveTo>
                  <a:pt x="1" y="1997"/>
                </a:moveTo>
                <a:lnTo>
                  <a:pt x="1998" y="0"/>
                </a:lnTo>
              </a:path>
            </a:pathLst>
          </a:custGeom>
          <a:noFill/>
          <a:ln w="9360">
            <a:solidFill>
              <a:srgbClr val="000000"/>
            </a:solidFill>
            <a:round/>
          </a:ln>
        </p:spPr>
        <p:style>
          <a:lnRef idx="0"/>
          <a:fillRef idx="0"/>
          <a:effectRef idx="0"/>
          <a:fontRef idx="minor"/>
        </p:style>
      </p:sp>
      <p:sp>
        <p:nvSpPr>
          <p:cNvPr id="338" name="CustomShape 6"/>
          <p:cNvSpPr/>
          <p:nvPr/>
        </p:nvSpPr>
        <p:spPr>
          <a:xfrm>
            <a:off x="1768680" y="1338840"/>
            <a:ext cx="1353960" cy="632880"/>
          </a:xfrm>
          <a:prstGeom prst="wedgeEllipseCallout">
            <a:avLst>
              <a:gd name="adj1" fmla="val -64744"/>
              <a:gd name="adj2" fmla="val 46746"/>
            </a:avLst>
          </a:prstGeom>
          <a:solidFill>
            <a:srgbClr val="eeeeee">
              <a:alpha val="47000"/>
            </a:srgbClr>
          </a:solidFill>
          <a:ln>
            <a:round/>
          </a:ln>
          <a:effectLst>
            <a:outerShdw blurRad="40000" dir="5400000" dist="2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rIns="90000" tIns="45000" bIns="45000" anchor="ctr"/>
          <a:p>
            <a:pPr algn="ctr">
              <a:lnSpc>
                <a:spcPct val="100000"/>
              </a:lnSpc>
            </a:pPr>
            <a:r>
              <a:rPr b="0" lang="en-US" sz="800" spc="-1" strike="noStrike">
                <a:solidFill>
                  <a:srgbClr val="000000"/>
                </a:solidFill>
                <a:uFill>
                  <a:solidFill>
                    <a:srgbClr val="ffffff"/>
                  </a:solidFill>
                </a:uFill>
                <a:latin typeface="Gill Sans"/>
                <a:ea typeface="Arial"/>
              </a:rPr>
              <a:t>Ooooh! We got MANY!</a:t>
            </a:r>
            <a:endParaRPr b="0" lang="en-US" sz="1800" spc="-1" strike="noStrike">
              <a:solidFill>
                <a:srgbClr val="000000"/>
              </a:solidFill>
              <a:uFill>
                <a:solidFill>
                  <a:srgbClr val="ffffff"/>
                </a:solidFill>
              </a:uFill>
              <a:latin typeface="Arial"/>
            </a:endParaRPr>
          </a:p>
        </p:txBody>
      </p:sp>
      <p:pic>
        <p:nvPicPr>
          <p:cNvPr id="339" name="Picture 25" descr=""/>
          <p:cNvPicPr/>
          <p:nvPr/>
        </p:nvPicPr>
        <p:blipFill>
          <a:blip r:embed="rId1"/>
          <a:stretch/>
        </p:blipFill>
        <p:spPr>
          <a:xfrm>
            <a:off x="856440" y="1626120"/>
            <a:ext cx="718200" cy="718200"/>
          </a:xfrm>
          <a:prstGeom prst="rect">
            <a:avLst/>
          </a:prstGeom>
          <a:ln>
            <a:noFill/>
          </a:ln>
        </p:spPr>
      </p:pic>
      <p:sp>
        <p:nvSpPr>
          <p:cNvPr id="340" name="CustomShape 7"/>
          <p:cNvSpPr/>
          <p:nvPr/>
        </p:nvSpPr>
        <p:spPr>
          <a:xfrm rot="217800">
            <a:off x="1671480" y="3093480"/>
            <a:ext cx="1353960" cy="632880"/>
          </a:xfrm>
          <a:prstGeom prst="wedgeEllipseCallout">
            <a:avLst>
              <a:gd name="adj1" fmla="val -58730"/>
              <a:gd name="adj2" fmla="val 90514"/>
            </a:avLst>
          </a:prstGeom>
          <a:solidFill>
            <a:srgbClr val="dddddd">
              <a:alpha val="47000"/>
            </a:srgbClr>
          </a:solidFill>
          <a:ln>
            <a:round/>
          </a:ln>
          <a:effectLst>
            <a:outerShdw blurRad="40000" dir="5400000" dist="2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rIns="90000" tIns="45000" bIns="45000" anchor="ctr"/>
          <a:p>
            <a:pPr algn="ctr">
              <a:lnSpc>
                <a:spcPct val="100000"/>
              </a:lnSpc>
            </a:pPr>
            <a:r>
              <a:rPr b="0" lang="en-US" sz="800" spc="-1" strike="noStrike">
                <a:solidFill>
                  <a:srgbClr val="000000"/>
                </a:solidFill>
                <a:uFill>
                  <a:solidFill>
                    <a:srgbClr val="ffffff"/>
                  </a:solidFill>
                </a:uFill>
                <a:latin typeface="Gill Sans"/>
                <a:ea typeface="Arial"/>
              </a:rPr>
              <a:t>Around 500.</a:t>
            </a:r>
            <a:endParaRPr b="0" lang="en-US" sz="1800" spc="-1" strike="noStrike">
              <a:solidFill>
                <a:srgbClr val="000000"/>
              </a:solidFill>
              <a:uFill>
                <a:solidFill>
                  <a:srgbClr val="ffffff"/>
                </a:solidFill>
              </a:uFill>
              <a:latin typeface="Arial"/>
            </a:endParaRPr>
          </a:p>
        </p:txBody>
      </p:sp>
      <p:pic>
        <p:nvPicPr>
          <p:cNvPr id="341" name="Picture 27" descr=""/>
          <p:cNvPicPr/>
          <p:nvPr/>
        </p:nvPicPr>
        <p:blipFill>
          <a:blip r:embed="rId2"/>
          <a:stretch/>
        </p:blipFill>
        <p:spPr>
          <a:xfrm>
            <a:off x="856440" y="3514680"/>
            <a:ext cx="718200" cy="718200"/>
          </a:xfrm>
          <a:prstGeom prst="rect">
            <a:avLst/>
          </a:prstGeom>
          <a:ln>
            <a:noFill/>
          </a:ln>
        </p:spPr>
      </p:pic>
      <p:pic>
        <p:nvPicPr>
          <p:cNvPr id="342" name="Picture 28" descr=""/>
          <p:cNvPicPr/>
          <p:nvPr/>
        </p:nvPicPr>
        <p:blipFill>
          <a:blip r:embed="rId3"/>
          <a:stretch/>
        </p:blipFill>
        <p:spPr>
          <a:xfrm>
            <a:off x="7480080" y="3874680"/>
            <a:ext cx="718200" cy="718200"/>
          </a:xfrm>
          <a:prstGeom prst="rect">
            <a:avLst/>
          </a:prstGeom>
          <a:ln>
            <a:noFill/>
          </a:ln>
        </p:spPr>
      </p:pic>
      <p:pic>
        <p:nvPicPr>
          <p:cNvPr id="343" name="Picture 33" descr=""/>
          <p:cNvPicPr/>
          <p:nvPr/>
        </p:nvPicPr>
        <p:blipFill>
          <a:blip r:embed="rId4"/>
          <a:stretch/>
        </p:blipFill>
        <p:spPr>
          <a:xfrm>
            <a:off x="7405920" y="1662840"/>
            <a:ext cx="718200" cy="718200"/>
          </a:xfrm>
          <a:prstGeom prst="rect">
            <a:avLst/>
          </a:prstGeom>
          <a:ln>
            <a:noFill/>
          </a:ln>
        </p:spPr>
      </p:pic>
      <p:pic>
        <p:nvPicPr>
          <p:cNvPr id="344" name="Picture 34" descr=""/>
          <p:cNvPicPr/>
          <p:nvPr/>
        </p:nvPicPr>
        <p:blipFill>
          <a:blip r:embed="rId5"/>
          <a:stretch/>
        </p:blipFill>
        <p:spPr>
          <a:xfrm>
            <a:off x="7480080" y="2691000"/>
            <a:ext cx="718200" cy="718200"/>
          </a:xfrm>
          <a:prstGeom prst="rect">
            <a:avLst/>
          </a:prstGeom>
          <a:ln>
            <a:noFill/>
          </a:ln>
        </p:spPr>
      </p:pic>
      <p:sp>
        <p:nvSpPr>
          <p:cNvPr id="345" name="CustomShape 8"/>
          <p:cNvSpPr/>
          <p:nvPr/>
        </p:nvSpPr>
        <p:spPr>
          <a:xfrm>
            <a:off x="3576240" y="2240640"/>
            <a:ext cx="1995120" cy="1026360"/>
          </a:xfrm>
          <a:prstGeom prst="cloud">
            <a:avLst/>
          </a:prstGeom>
          <a:ln>
            <a:round/>
          </a:ln>
        </p:spPr>
        <p:style>
          <a:lnRef idx="2">
            <a:schemeClr val="accent4"/>
          </a:lnRef>
          <a:fillRef idx="1">
            <a:schemeClr val="lt1"/>
          </a:fillRef>
          <a:effectRef idx="0">
            <a:schemeClr val="accent4"/>
          </a:effectRef>
          <a:fontRef idx="minor"/>
        </p:style>
        <p:txBody>
          <a:bodyPr lIns="90000" rIns="90000" tIns="45000" bIns="45000" anchor="ctr"/>
          <a:p>
            <a:pPr algn="ctr">
              <a:lnSpc>
                <a:spcPct val="100000"/>
              </a:lnSpc>
            </a:pPr>
            <a:r>
              <a:rPr b="0" lang="en-US" sz="1400" spc="-1" strike="noStrike">
                <a:solidFill>
                  <a:srgbClr val="000000"/>
                </a:solidFill>
                <a:uFill>
                  <a:solidFill>
                    <a:srgbClr val="ffffff"/>
                  </a:solidFill>
                </a:uFill>
                <a:latin typeface="Gill Sans Light"/>
                <a:ea typeface="Arial"/>
              </a:rPr>
              <a:t>So how many licenses do we have? </a:t>
            </a:r>
            <a:endParaRPr b="0" lang="en-US" sz="1800" spc="-1" strike="noStrike">
              <a:solidFill>
                <a:srgbClr val="000000"/>
              </a:solidFill>
              <a:uFill>
                <a:solidFill>
                  <a:srgbClr val="ffffff"/>
                </a:solidFill>
              </a:uFill>
              <a:latin typeface="Arial"/>
            </a:endParaRPr>
          </a:p>
        </p:txBody>
      </p:sp>
      <p:sp>
        <p:nvSpPr>
          <p:cNvPr id="346" name="CustomShape 9"/>
          <p:cNvSpPr/>
          <p:nvPr/>
        </p:nvSpPr>
        <p:spPr>
          <a:xfrm rot="283200">
            <a:off x="5897880" y="1390680"/>
            <a:ext cx="1353960" cy="632880"/>
          </a:xfrm>
          <a:prstGeom prst="wedgeEllipseCallout">
            <a:avLst>
              <a:gd name="adj1" fmla="val 64853"/>
              <a:gd name="adj2" fmla="val 39663"/>
            </a:avLst>
          </a:prstGeom>
          <a:solidFill>
            <a:srgbClr val="dddddd">
              <a:alpha val="47000"/>
            </a:srgbClr>
          </a:solidFill>
          <a:ln>
            <a:round/>
          </a:ln>
          <a:effectLst>
            <a:outerShdw blurRad="40000" dir="5400000" dist="2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rIns="90000" tIns="45000" bIns="45000" anchor="ctr"/>
          <a:p>
            <a:pPr algn="ctr">
              <a:lnSpc>
                <a:spcPct val="100000"/>
              </a:lnSpc>
            </a:pPr>
            <a:r>
              <a:rPr b="0" lang="en-US" sz="800" spc="-1" strike="noStrike">
                <a:solidFill>
                  <a:srgbClr val="000000"/>
                </a:solidFill>
                <a:uFill>
                  <a:solidFill>
                    <a:srgbClr val="ffffff"/>
                  </a:solidFill>
                </a:uFill>
                <a:latin typeface="Gill Sans"/>
                <a:ea typeface="Arial"/>
              </a:rPr>
              <a:t>400?</a:t>
            </a:r>
            <a:endParaRPr b="0" lang="en-US" sz="1800" spc="-1" strike="noStrike">
              <a:solidFill>
                <a:srgbClr val="000000"/>
              </a:solidFill>
              <a:uFill>
                <a:solidFill>
                  <a:srgbClr val="ffffff"/>
                </a:solidFill>
              </a:uFill>
              <a:latin typeface="Arial"/>
            </a:endParaRPr>
          </a:p>
        </p:txBody>
      </p:sp>
      <p:sp>
        <p:nvSpPr>
          <p:cNvPr id="347" name="CustomShape 10"/>
          <p:cNvSpPr/>
          <p:nvPr/>
        </p:nvSpPr>
        <p:spPr>
          <a:xfrm rot="21433200">
            <a:off x="5947920" y="2634480"/>
            <a:ext cx="1353960" cy="632880"/>
          </a:xfrm>
          <a:prstGeom prst="wedgeEllipseCallout">
            <a:avLst>
              <a:gd name="adj1" fmla="val 65426"/>
              <a:gd name="adj2" fmla="val 30885"/>
            </a:avLst>
          </a:prstGeom>
          <a:solidFill>
            <a:srgbClr val="dddddd">
              <a:alpha val="47000"/>
            </a:srgbClr>
          </a:solidFill>
          <a:ln>
            <a:round/>
          </a:ln>
          <a:effectLst>
            <a:outerShdw blurRad="40000" dir="5400000" dist="2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rIns="90000" tIns="45000" bIns="45000" anchor="ctr"/>
          <a:p>
            <a:pPr algn="ctr">
              <a:lnSpc>
                <a:spcPct val="100000"/>
              </a:lnSpc>
            </a:pPr>
            <a:r>
              <a:rPr b="0" lang="en-US" sz="800" spc="-1" strike="noStrike">
                <a:solidFill>
                  <a:srgbClr val="000000"/>
                </a:solidFill>
                <a:uFill>
                  <a:solidFill>
                    <a:srgbClr val="ffffff"/>
                  </a:solidFill>
                </a:uFill>
                <a:latin typeface="Gill Sans"/>
                <a:ea typeface="Arial"/>
              </a:rPr>
              <a:t>Definitely 100!</a:t>
            </a:r>
            <a:endParaRPr b="0" lang="en-US" sz="1800" spc="-1" strike="noStrike">
              <a:solidFill>
                <a:srgbClr val="000000"/>
              </a:solidFill>
              <a:uFill>
                <a:solidFill>
                  <a:srgbClr val="ffffff"/>
                </a:solidFill>
              </a:uFill>
              <a:latin typeface="Arial"/>
            </a:endParaRPr>
          </a:p>
        </p:txBody>
      </p:sp>
      <p:sp>
        <p:nvSpPr>
          <p:cNvPr id="348" name="CustomShape 11"/>
          <p:cNvSpPr/>
          <p:nvPr/>
        </p:nvSpPr>
        <p:spPr>
          <a:xfrm rot="21433200">
            <a:off x="5947920" y="4095360"/>
            <a:ext cx="1353960" cy="632880"/>
          </a:xfrm>
          <a:prstGeom prst="wedgeEllipseCallout">
            <a:avLst>
              <a:gd name="adj1" fmla="val 66571"/>
              <a:gd name="adj2" fmla="val -46752"/>
            </a:avLst>
          </a:prstGeom>
          <a:solidFill>
            <a:srgbClr val="cccccc">
              <a:alpha val="47000"/>
            </a:srgbClr>
          </a:solidFill>
          <a:ln>
            <a:round/>
          </a:ln>
          <a:effectLst>
            <a:outerShdw blurRad="40000" dir="5400000" dist="2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rIns="90000" tIns="45000" bIns="45000" anchor="ctr"/>
          <a:p>
            <a:pPr algn="ctr">
              <a:lnSpc>
                <a:spcPct val="100000"/>
              </a:lnSpc>
            </a:pPr>
            <a:r>
              <a:rPr b="0" lang="en-US" sz="800" spc="-1" strike="noStrike">
                <a:solidFill>
                  <a:srgbClr val="000000"/>
                </a:solidFill>
                <a:uFill>
                  <a:solidFill>
                    <a:srgbClr val="ffffff"/>
                  </a:solidFill>
                </a:uFill>
                <a:latin typeface="Gill Sans"/>
                <a:ea typeface="Arial"/>
              </a:rPr>
              <a:t>None!</a:t>
            </a:r>
            <a:endParaRPr b="0" lang="en-US" sz="1800" spc="-1" strike="noStrike">
              <a:solidFill>
                <a:srgbClr val="000000"/>
              </a:solidFill>
              <a:uFill>
                <a:solidFill>
                  <a:srgbClr val="ffffff"/>
                </a:solidFill>
              </a:uFill>
              <a:latin typeface="Arial"/>
            </a:endParaRPr>
          </a:p>
        </p:txBody>
      </p:sp>
      <p:sp>
        <p:nvSpPr>
          <p:cNvPr id="349" name="CustomShape 12"/>
          <p:cNvSpPr/>
          <p:nvPr/>
        </p:nvSpPr>
        <p:spPr>
          <a:xfrm>
            <a:off x="2642400" y="3876840"/>
            <a:ext cx="1995120" cy="1026360"/>
          </a:xfrm>
          <a:prstGeom prst="cloud">
            <a:avLst/>
          </a:prstGeom>
          <a:ln>
            <a:round/>
          </a:ln>
        </p:spPr>
        <p:style>
          <a:lnRef idx="2">
            <a:schemeClr val="accent4"/>
          </a:lnRef>
          <a:fillRef idx="1">
            <a:schemeClr val="lt1"/>
          </a:fillRef>
          <a:effectRef idx="0">
            <a:schemeClr val="accent4"/>
          </a:effectRef>
          <a:fontRef idx="minor"/>
        </p:style>
        <p:txBody>
          <a:bodyPr lIns="90000" rIns="90000" tIns="45000" bIns="45000" anchor="ctr"/>
          <a:p>
            <a:pPr algn="ctr">
              <a:lnSpc>
                <a:spcPct val="100000"/>
              </a:lnSpc>
            </a:pPr>
            <a:r>
              <a:rPr b="0" lang="en-US" sz="1400" spc="-1" strike="noStrike">
                <a:solidFill>
                  <a:srgbClr val="000000"/>
                </a:solidFill>
                <a:uFill>
                  <a:solidFill>
                    <a:srgbClr val="ffffff"/>
                  </a:solidFill>
                </a:uFill>
                <a:latin typeface="Gill Sans Light"/>
                <a:ea typeface="Arial"/>
              </a:rPr>
              <a:t>And who’s right?</a:t>
            </a:r>
            <a:endParaRPr b="0" lang="en-US" sz="1800" spc="-1" strike="noStrike">
              <a:solidFill>
                <a:srgbClr val="000000"/>
              </a:solidFill>
              <a:uFill>
                <a:solidFill>
                  <a:srgbClr val="ffffff"/>
                </a:solidFill>
              </a:uFill>
              <a:latin typeface="Arial"/>
            </a:endParaRPr>
          </a:p>
        </p:txBody>
      </p:sp>
      <p:pic>
        <p:nvPicPr>
          <p:cNvPr id="350" name="Picture 5" descr=""/>
          <p:cNvPicPr/>
          <p:nvPr/>
        </p:nvPicPr>
        <p:blipFill>
          <a:blip r:embed="rId6"/>
          <a:stretch/>
        </p:blipFill>
        <p:spPr>
          <a:xfrm>
            <a:off x="8053920" y="4805280"/>
            <a:ext cx="927720" cy="22752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CustomShape 1"/>
          <p:cNvSpPr/>
          <p:nvPr/>
        </p:nvSpPr>
        <p:spPr>
          <a:xfrm>
            <a:off x="2145960" y="915120"/>
            <a:ext cx="5672520" cy="1989000"/>
          </a:xfrm>
          <a:prstGeom prst="rect">
            <a:avLst/>
          </a:prstGeom>
          <a:noFill/>
          <a:ln>
            <a:noFill/>
          </a:ln>
        </p:spPr>
        <p:style>
          <a:lnRef idx="0"/>
          <a:fillRef idx="0"/>
          <a:effectRef idx="0"/>
          <a:fontRef idx="minor"/>
        </p:style>
        <p:txBody>
          <a:bodyPr lIns="90000" rIns="90000" tIns="91440" bIns="91440" anchor="b"/>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pPr>
              <a:lnSpc>
                <a:spcPct val="100000"/>
              </a:lnSpc>
            </a:pPr>
            <a:r>
              <a:rPr b="0" lang="en-US" sz="3600" spc="-1" strike="noStrike">
                <a:solidFill>
                  <a:srgbClr val="000000"/>
                </a:solidFill>
                <a:uFill>
                  <a:solidFill>
                    <a:srgbClr val="ffffff"/>
                  </a:solidFill>
                </a:uFill>
                <a:latin typeface="Gill Sans Light"/>
                <a:ea typeface="Lora"/>
              </a:rPr>
              <a:t>Asset management with ServiceDesk Plus</a:t>
            </a:r>
            <a:endParaRPr b="0" lang="en-US" sz="1800" spc="-1" strike="noStrike">
              <a:solidFill>
                <a:srgbClr val="000000"/>
              </a:solidFill>
              <a:uFill>
                <a:solidFill>
                  <a:srgbClr val="ffffff"/>
                </a:solidFill>
              </a:uFill>
              <a:latin typeface="Arial"/>
            </a:endParaRPr>
          </a:p>
        </p:txBody>
      </p:sp>
      <p:sp>
        <p:nvSpPr>
          <p:cNvPr id="352" name="CustomShape 2"/>
          <p:cNvSpPr/>
          <p:nvPr/>
        </p:nvSpPr>
        <p:spPr>
          <a:xfrm>
            <a:off x="1134000" y="2291040"/>
            <a:ext cx="542160" cy="560520"/>
          </a:xfrm>
          <a:prstGeom prst="rect">
            <a:avLst/>
          </a:prstGeom>
          <a:noFill/>
          <a:ln>
            <a:noFill/>
          </a:ln>
        </p:spPr>
        <p:style>
          <a:lnRef idx="0"/>
          <a:fillRef idx="0"/>
          <a:effectRef idx="0"/>
          <a:fontRef idx="minor"/>
        </p:style>
      </p:sp>
      <p:sp>
        <p:nvSpPr>
          <p:cNvPr id="353" name="CustomShape 3"/>
          <p:cNvSpPr/>
          <p:nvPr/>
        </p:nvSpPr>
        <p:spPr>
          <a:xfrm>
            <a:off x="2198160" y="2839680"/>
            <a:ext cx="2488680" cy="30204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0d0d0d"/>
                </a:solidFill>
                <a:uFill>
                  <a:solidFill>
                    <a:srgbClr val="ffffff"/>
                  </a:solidFill>
                </a:uFill>
                <a:latin typeface="Gill Sans Light"/>
                <a:ea typeface="Arial"/>
              </a:rPr>
              <a:t>ServiceDesk Plus to the rescue!</a:t>
            </a:r>
            <a:endParaRPr b="0" lang="en-US" sz="1800" spc="-1" strike="noStrike">
              <a:solidFill>
                <a:srgbClr val="000000"/>
              </a:solidFill>
              <a:uFill>
                <a:solidFill>
                  <a:srgbClr val="ffffff"/>
                </a:solidFill>
              </a:uFill>
              <a:latin typeface="Arial"/>
            </a:endParaRPr>
          </a:p>
        </p:txBody>
      </p:sp>
      <p:pic>
        <p:nvPicPr>
          <p:cNvPr id="354" name="Picture 7" descr=""/>
          <p:cNvPicPr/>
          <p:nvPr/>
        </p:nvPicPr>
        <p:blipFill>
          <a:blip r:embed="rId1"/>
          <a:srcRect l="0" t="0" r="0" b="13977"/>
          <a:stretch/>
        </p:blipFill>
        <p:spPr>
          <a:xfrm>
            <a:off x="1201680" y="2202480"/>
            <a:ext cx="819720" cy="704880"/>
          </a:xfrm>
          <a:prstGeom prst="rect">
            <a:avLst/>
          </a:prstGeom>
          <a:ln>
            <a:noFill/>
          </a:ln>
        </p:spPr>
      </p:pic>
      <p:sp>
        <p:nvSpPr>
          <p:cNvPr id="355" name="CustomShape 4"/>
          <p:cNvSpPr/>
          <p:nvPr/>
        </p:nvSpPr>
        <p:spPr>
          <a:xfrm>
            <a:off x="3638160" y="3689280"/>
            <a:ext cx="182880" cy="306000"/>
          </a:xfrm>
          <a:prstGeom prst="rect">
            <a:avLst/>
          </a:prstGeom>
          <a:noFill/>
          <a:ln>
            <a:noFill/>
          </a:ln>
        </p:spPr>
        <p:style>
          <a:lnRef idx="0"/>
          <a:fillRef idx="0"/>
          <a:effectRef idx="0"/>
          <a:fontRef idx="minor"/>
        </p:style>
      </p:sp>
      <p:sp>
        <p:nvSpPr>
          <p:cNvPr id="356" name="CustomShape 5"/>
          <p:cNvSpPr/>
          <p:nvPr/>
        </p:nvSpPr>
        <p:spPr>
          <a:xfrm>
            <a:off x="4292280" y="4446720"/>
            <a:ext cx="298440" cy="302040"/>
          </a:xfrm>
          <a:prstGeom prst="rect">
            <a:avLst/>
          </a:prstGeom>
          <a:solidFill>
            <a:srgbClr val="ffffff"/>
          </a:solid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ffffff"/>
                </a:solidFill>
                <a:uFill>
                  <a:solidFill>
                    <a:srgbClr val="ffffff"/>
                  </a:solidFill>
                </a:uFill>
                <a:latin typeface="Arial"/>
                <a:ea typeface="Arial"/>
              </a:rPr>
              <a:t>A</a:t>
            </a:r>
            <a:endParaRPr b="0" lang="en-US" sz="1800" spc="-1" strike="noStrike">
              <a:solidFill>
                <a:srgbClr val="000000"/>
              </a:solidFill>
              <a:uFill>
                <a:solidFill>
                  <a:srgbClr val="ffffff"/>
                </a:solidFill>
              </a:uFill>
              <a:latin typeface="Arial"/>
            </a:endParaRPr>
          </a:p>
        </p:txBody>
      </p:sp>
      <p:pic>
        <p:nvPicPr>
          <p:cNvPr id="357" name="Picture 5" descr=""/>
          <p:cNvPicPr/>
          <p:nvPr/>
        </p:nvPicPr>
        <p:blipFill>
          <a:blip r:embed="rId2"/>
          <a:stretch/>
        </p:blipFill>
        <p:spPr>
          <a:xfrm>
            <a:off x="7589520" y="4664160"/>
            <a:ext cx="1406880" cy="34596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CustomShape 1"/>
          <p:cNvSpPr/>
          <p:nvPr/>
        </p:nvSpPr>
        <p:spPr>
          <a:xfrm>
            <a:off x="0" y="-7920"/>
            <a:ext cx="2612880" cy="516024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359" name="Picture 6" descr=""/>
          <p:cNvPicPr/>
          <p:nvPr/>
        </p:nvPicPr>
        <p:blipFill>
          <a:blip r:embed="rId1"/>
          <a:stretch/>
        </p:blipFill>
        <p:spPr>
          <a:xfrm>
            <a:off x="681840" y="35640"/>
            <a:ext cx="804240" cy="804240"/>
          </a:xfrm>
          <a:prstGeom prst="rect">
            <a:avLst/>
          </a:prstGeom>
          <a:ln>
            <a:noFill/>
          </a:ln>
        </p:spPr>
      </p:pic>
      <p:sp>
        <p:nvSpPr>
          <p:cNvPr id="360" name="CustomShape 2"/>
          <p:cNvSpPr/>
          <p:nvPr/>
        </p:nvSpPr>
        <p:spPr>
          <a:xfrm>
            <a:off x="1662480" y="69120"/>
            <a:ext cx="6404040" cy="789120"/>
          </a:xfrm>
          <a:prstGeom prst="rect">
            <a:avLst/>
          </a:prstGeom>
          <a:noFill/>
          <a:ln>
            <a:noFill/>
          </a:ln>
        </p:spPr>
        <p:style>
          <a:lnRef idx="0"/>
          <a:fillRef idx="0"/>
          <a:effectRef idx="0"/>
          <a:fontRef idx="minor"/>
        </p:style>
        <p:txBody>
          <a:bodyPr lIns="90000" rIns="90000" tIns="45000" bIns="45000"/>
          <a:p>
            <a:pPr>
              <a:lnSpc>
                <a:spcPct val="100000"/>
              </a:lnSpc>
            </a:pPr>
            <a:r>
              <a:rPr b="1" lang="en-US" sz="800" spc="-1" strike="noStrike">
                <a:solidFill>
                  <a:srgbClr val="ab7a22"/>
                </a:solidFill>
                <a:uFill>
                  <a:solidFill>
                    <a:srgbClr val="ffffff"/>
                  </a:solidFill>
                </a:uFill>
                <a:latin typeface="Gill Sans Light"/>
                <a:ea typeface="Arial"/>
              </a:rPr>
              <a:t>IMPORTING ASSETS</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ab7a22"/>
                </a:solidFill>
                <a:uFill>
                  <a:solidFill>
                    <a:srgbClr val="ffffff"/>
                  </a:solidFill>
                </a:uFill>
                <a:latin typeface="Gill Sans Light"/>
                <a:ea typeface="Arial"/>
              </a:rPr>
              <a:t>FEATURE: ASSETS</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Zylker is a large organization with a large asset base. To manage all the assets in a common place, Catrin assigns technicians to add the assets to the application using the different options available in ServiceDesk Plus. </a:t>
            </a:r>
            <a:endParaRPr b="0" lang="en-US" sz="1800" spc="-1" strike="noStrike">
              <a:solidFill>
                <a:srgbClr val="000000"/>
              </a:solidFill>
              <a:uFill>
                <a:solidFill>
                  <a:srgbClr val="ffffff"/>
                </a:solidFill>
              </a:uFill>
              <a:latin typeface="Arial"/>
            </a:endParaRPr>
          </a:p>
        </p:txBody>
      </p:sp>
      <p:pic>
        <p:nvPicPr>
          <p:cNvPr id="361" name="Picture 2" descr=""/>
          <p:cNvPicPr/>
          <p:nvPr/>
        </p:nvPicPr>
        <p:blipFill>
          <a:blip r:embed="rId2"/>
          <a:stretch/>
        </p:blipFill>
        <p:spPr>
          <a:xfrm>
            <a:off x="616320" y="1113480"/>
            <a:ext cx="8250840" cy="3183480"/>
          </a:xfrm>
          <a:prstGeom prst="rect">
            <a:avLst/>
          </a:prstGeom>
          <a:ln>
            <a:noFill/>
          </a:ln>
          <a:effectLst>
            <a:outerShdw algn="tl" blurRad="292100" dir="2700000" dist="139700" rotWithShape="0">
              <a:srgbClr val="333333">
                <a:alpha val="65000"/>
              </a:srgbClr>
            </a:outerShdw>
          </a:effectLst>
        </p:spPr>
      </p:pic>
      <p:sp>
        <p:nvSpPr>
          <p:cNvPr id="362" name="CustomShape 3"/>
          <p:cNvSpPr/>
          <p:nvPr/>
        </p:nvSpPr>
        <p:spPr>
          <a:xfrm>
            <a:off x="3066120" y="2181960"/>
            <a:ext cx="1178640" cy="535680"/>
          </a:xfrm>
          <a:prstGeom prst="rect">
            <a:avLst/>
          </a:prstGeom>
          <a:noFill/>
          <a:ln>
            <a:round/>
          </a:ln>
        </p:spPr>
        <p:style>
          <a:lnRef idx="2">
            <a:schemeClr val="accent2"/>
          </a:lnRef>
          <a:fillRef idx="1">
            <a:schemeClr val="lt1"/>
          </a:fillRef>
          <a:effectRef idx="0">
            <a:schemeClr val="accent2"/>
          </a:effectRef>
          <a:fontRef idx="minor"/>
        </p:style>
      </p:sp>
      <p:sp>
        <p:nvSpPr>
          <p:cNvPr id="363" name="CustomShape 4"/>
          <p:cNvSpPr/>
          <p:nvPr/>
        </p:nvSpPr>
        <p:spPr>
          <a:xfrm>
            <a:off x="8094600" y="1464840"/>
            <a:ext cx="864360" cy="331920"/>
          </a:xfrm>
          <a:prstGeom prst="rect">
            <a:avLst/>
          </a:prstGeom>
          <a:noFill/>
          <a:ln>
            <a:round/>
          </a:ln>
        </p:spPr>
        <p:style>
          <a:lnRef idx="2">
            <a:schemeClr val="accent2"/>
          </a:lnRef>
          <a:fillRef idx="1">
            <a:schemeClr val="lt1"/>
          </a:fillRef>
          <a:effectRef idx="0">
            <a:schemeClr val="accent2"/>
          </a:effectRef>
          <a:fontRef idx="minor"/>
        </p:style>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CustomShape 1"/>
          <p:cNvSpPr/>
          <p:nvPr/>
        </p:nvSpPr>
        <p:spPr>
          <a:xfrm>
            <a:off x="0" y="-7920"/>
            <a:ext cx="2612880" cy="5160240"/>
          </a:xfrm>
          <a:prstGeom prst="rect">
            <a:avLst/>
          </a:prstGeom>
          <a:gradFill>
            <a:gsLst>
              <a:gs pos="0">
                <a:srgbClr val="409b94"/>
              </a:gs>
              <a:gs pos="100000">
                <a:srgbClr val="ffffff"/>
              </a:gs>
            </a:gsLst>
            <a:lin ang="0"/>
          </a:gradFill>
          <a:ln>
            <a:noFill/>
          </a:ln>
        </p:spPr>
        <p:style>
          <a:lnRef idx="0"/>
          <a:fillRef idx="0"/>
          <a:effectRef idx="0"/>
          <a:fontRef idx="minor"/>
        </p:style>
      </p:sp>
      <p:sp>
        <p:nvSpPr>
          <p:cNvPr id="365" name="CustomShape 2"/>
          <p:cNvSpPr/>
          <p:nvPr/>
        </p:nvSpPr>
        <p:spPr>
          <a:xfrm>
            <a:off x="1662480" y="69120"/>
            <a:ext cx="6404040" cy="789120"/>
          </a:xfrm>
          <a:prstGeom prst="rect">
            <a:avLst/>
          </a:prstGeom>
          <a:noFill/>
          <a:ln>
            <a:noFill/>
          </a:ln>
        </p:spPr>
        <p:style>
          <a:lnRef idx="0"/>
          <a:fillRef idx="0"/>
          <a:effectRef idx="0"/>
          <a:fontRef idx="minor"/>
        </p:style>
        <p:txBody>
          <a:bodyPr lIns="90000" rIns="90000" tIns="45000" bIns="45000"/>
          <a:p>
            <a:pPr>
              <a:lnSpc>
                <a:spcPct val="100000"/>
              </a:lnSpc>
            </a:pPr>
            <a:r>
              <a:rPr b="1" lang="en-US" sz="800" spc="-1" strike="noStrike">
                <a:solidFill>
                  <a:srgbClr val="ab7a22"/>
                </a:solidFill>
                <a:uFill>
                  <a:solidFill>
                    <a:srgbClr val="ffffff"/>
                  </a:solidFill>
                </a:uFill>
                <a:latin typeface="Gill Sans Light"/>
                <a:ea typeface="Arial"/>
              </a:rPr>
              <a:t>IMPORTING ASSETS</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ab7a22"/>
                </a:solidFill>
                <a:uFill>
                  <a:solidFill>
                    <a:srgbClr val="ffffff"/>
                  </a:solidFill>
                </a:uFill>
                <a:latin typeface="Gill Sans Light"/>
                <a:ea typeface="Arial"/>
              </a:rPr>
              <a:t>FEATURE: BARCODES SCANNING</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The technicians add new assets either by scanning the vendor’s barcode or by generating unique barcodes. They include the existing assets by generating barcodes for them.  </a:t>
            </a:r>
            <a:endParaRPr b="0" lang="en-US" sz="1800" spc="-1" strike="noStrike">
              <a:solidFill>
                <a:srgbClr val="000000"/>
              </a:solidFill>
              <a:uFill>
                <a:solidFill>
                  <a:srgbClr val="ffffff"/>
                </a:solidFill>
              </a:uFill>
              <a:latin typeface="Arial"/>
            </a:endParaRPr>
          </a:p>
        </p:txBody>
      </p:sp>
      <p:pic>
        <p:nvPicPr>
          <p:cNvPr id="366" name="Picture 4" descr=""/>
          <p:cNvPicPr/>
          <p:nvPr/>
        </p:nvPicPr>
        <p:blipFill>
          <a:blip r:embed="rId1"/>
          <a:stretch/>
        </p:blipFill>
        <p:spPr>
          <a:xfrm>
            <a:off x="681840" y="1062720"/>
            <a:ext cx="7731720" cy="3649320"/>
          </a:xfrm>
          <a:prstGeom prst="rect">
            <a:avLst/>
          </a:prstGeom>
          <a:ln>
            <a:noFill/>
          </a:ln>
          <a:effectLst>
            <a:outerShdw algn="tl" blurRad="292100" dir="2700000" dist="139700" rotWithShape="0">
              <a:srgbClr val="333333">
                <a:alpha val="65000"/>
              </a:srgbClr>
            </a:outerShdw>
          </a:effectLst>
        </p:spPr>
      </p:pic>
      <p:sp>
        <p:nvSpPr>
          <p:cNvPr id="367" name="CustomShape 3"/>
          <p:cNvSpPr/>
          <p:nvPr/>
        </p:nvSpPr>
        <p:spPr>
          <a:xfrm>
            <a:off x="3117960" y="2467080"/>
            <a:ext cx="1178640" cy="389160"/>
          </a:xfrm>
          <a:prstGeom prst="rect">
            <a:avLst/>
          </a:prstGeom>
          <a:noFill/>
          <a:ln>
            <a:round/>
          </a:ln>
        </p:spPr>
        <p:style>
          <a:lnRef idx="2">
            <a:schemeClr val="accent2"/>
          </a:lnRef>
          <a:fillRef idx="1">
            <a:schemeClr val="lt1"/>
          </a:fillRef>
          <a:effectRef idx="0">
            <a:schemeClr val="accent2"/>
          </a:effectRef>
          <a:fontRef idx="minor"/>
        </p:style>
      </p:sp>
      <p:sp>
        <p:nvSpPr>
          <p:cNvPr id="368" name="CustomShape 4"/>
          <p:cNvSpPr/>
          <p:nvPr/>
        </p:nvSpPr>
        <p:spPr>
          <a:xfrm>
            <a:off x="4908960" y="2467080"/>
            <a:ext cx="1178640" cy="535680"/>
          </a:xfrm>
          <a:prstGeom prst="rect">
            <a:avLst/>
          </a:prstGeom>
          <a:noFill/>
          <a:ln>
            <a:round/>
          </a:ln>
        </p:spPr>
        <p:style>
          <a:lnRef idx="2">
            <a:schemeClr val="accent2"/>
          </a:lnRef>
          <a:fillRef idx="1">
            <a:schemeClr val="lt1"/>
          </a:fillRef>
          <a:effectRef idx="0">
            <a:schemeClr val="accent2"/>
          </a:effectRef>
          <a:fontRef idx="minor"/>
        </p:style>
      </p:sp>
      <p:sp>
        <p:nvSpPr>
          <p:cNvPr id="369" name="CustomShape 5"/>
          <p:cNvSpPr/>
          <p:nvPr/>
        </p:nvSpPr>
        <p:spPr>
          <a:xfrm>
            <a:off x="6642720" y="2467080"/>
            <a:ext cx="1178640" cy="389160"/>
          </a:xfrm>
          <a:prstGeom prst="rect">
            <a:avLst/>
          </a:prstGeom>
          <a:noFill/>
          <a:ln>
            <a:round/>
          </a:ln>
        </p:spPr>
        <p:style>
          <a:lnRef idx="2">
            <a:schemeClr val="accent2"/>
          </a:lnRef>
          <a:fillRef idx="1">
            <a:schemeClr val="lt1"/>
          </a:fillRef>
          <a:effectRef idx="0">
            <a:schemeClr val="accent2"/>
          </a:effectRef>
          <a:fontRef idx="minor"/>
        </p:style>
      </p:sp>
      <p:pic>
        <p:nvPicPr>
          <p:cNvPr id="370" name="Picture 10" descr=""/>
          <p:cNvPicPr/>
          <p:nvPr/>
        </p:nvPicPr>
        <p:blipFill>
          <a:blip r:embed="rId2"/>
          <a:stretch/>
        </p:blipFill>
        <p:spPr>
          <a:xfrm>
            <a:off x="654480" y="69120"/>
            <a:ext cx="718200" cy="71820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 name="CustomShape 1"/>
          <p:cNvSpPr/>
          <p:nvPr/>
        </p:nvSpPr>
        <p:spPr>
          <a:xfrm>
            <a:off x="0" y="-7920"/>
            <a:ext cx="2612880" cy="5160240"/>
          </a:xfrm>
          <a:prstGeom prst="rect">
            <a:avLst/>
          </a:prstGeom>
          <a:gradFill>
            <a:gsLst>
              <a:gs pos="0">
                <a:srgbClr val="409b94"/>
              </a:gs>
              <a:gs pos="100000">
                <a:srgbClr val="ffffff"/>
              </a:gs>
            </a:gsLst>
            <a:lin ang="0"/>
          </a:gradFill>
          <a:ln>
            <a:noFill/>
          </a:ln>
        </p:spPr>
        <p:style>
          <a:lnRef idx="0"/>
          <a:fillRef idx="0"/>
          <a:effectRef idx="0"/>
          <a:fontRef idx="minor"/>
        </p:style>
      </p:sp>
      <p:sp>
        <p:nvSpPr>
          <p:cNvPr id="372" name="CustomShape 2"/>
          <p:cNvSpPr/>
          <p:nvPr/>
        </p:nvSpPr>
        <p:spPr>
          <a:xfrm>
            <a:off x="1662480" y="69120"/>
            <a:ext cx="6404040" cy="636840"/>
          </a:xfrm>
          <a:prstGeom prst="rect">
            <a:avLst/>
          </a:prstGeom>
          <a:noFill/>
          <a:ln>
            <a:noFill/>
          </a:ln>
        </p:spPr>
        <p:style>
          <a:lnRef idx="0"/>
          <a:fillRef idx="0"/>
          <a:effectRef idx="0"/>
          <a:fontRef idx="minor"/>
        </p:style>
        <p:txBody>
          <a:bodyPr lIns="90000" rIns="90000" tIns="45000" bIns="45000"/>
          <a:p>
            <a:pPr>
              <a:lnSpc>
                <a:spcPct val="100000"/>
              </a:lnSpc>
            </a:pPr>
            <a:r>
              <a:rPr b="1" lang="en-US" sz="800" spc="-1" strike="noStrike">
                <a:solidFill>
                  <a:srgbClr val="ab7a22"/>
                </a:solidFill>
                <a:uFill>
                  <a:solidFill>
                    <a:srgbClr val="ffffff"/>
                  </a:solidFill>
                </a:uFill>
                <a:latin typeface="Gill Sans Light"/>
                <a:ea typeface="Arial"/>
              </a:rPr>
              <a:t>BARCODE GENERATION</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ab7a22"/>
                </a:solidFill>
                <a:uFill>
                  <a:solidFill>
                    <a:srgbClr val="ffffff"/>
                  </a:solidFill>
                </a:uFill>
                <a:latin typeface="Gill Sans Light"/>
                <a:ea typeface="Arial"/>
              </a:rPr>
              <a:t>FEATURES: PRINT BARCODES</a:t>
            </a:r>
            <a:r>
              <a:rPr b="0" lang="en-US" sz="800" spc="-1" strike="noStrike">
                <a:solidFill>
                  <a:srgbClr val="000000"/>
                </a:solidFill>
                <a:uFill>
                  <a:solidFill>
                    <a:srgbClr val="ffffff"/>
                  </a:solidFill>
                </a:uFill>
                <a:latin typeface="Gill Sans Light"/>
                <a:ea typeface="Arial"/>
              </a:rPr>
              <a:t> </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Scott prints out the newly generated barcodes and sticks them to the asset. This makes it easier for future scanning and references.</a:t>
            </a:r>
            <a:endParaRPr b="0" lang="en-US" sz="1800" spc="-1" strike="noStrike">
              <a:solidFill>
                <a:srgbClr val="000000"/>
              </a:solidFill>
              <a:uFill>
                <a:solidFill>
                  <a:srgbClr val="ffffff"/>
                </a:solidFill>
              </a:uFill>
              <a:latin typeface="Arial"/>
            </a:endParaRPr>
          </a:p>
        </p:txBody>
      </p:sp>
      <p:pic>
        <p:nvPicPr>
          <p:cNvPr id="373" name="Picture 1" descr=""/>
          <p:cNvPicPr/>
          <p:nvPr/>
        </p:nvPicPr>
        <p:blipFill>
          <a:blip r:embed="rId1"/>
          <a:srcRect l="0" t="1868" r="0" b="0"/>
          <a:stretch/>
        </p:blipFill>
        <p:spPr>
          <a:xfrm>
            <a:off x="681840" y="1163520"/>
            <a:ext cx="8065800" cy="3272040"/>
          </a:xfrm>
          <a:prstGeom prst="rect">
            <a:avLst/>
          </a:prstGeom>
          <a:ln>
            <a:noFill/>
          </a:ln>
          <a:effectLst>
            <a:outerShdw algn="tl" blurRad="292100" dir="2700000" dist="139700" rotWithShape="0">
              <a:srgbClr val="333333">
                <a:alpha val="65000"/>
              </a:srgbClr>
            </a:outerShdw>
          </a:effectLst>
        </p:spPr>
      </p:pic>
      <p:pic>
        <p:nvPicPr>
          <p:cNvPr id="374" name="Picture 7" descr=""/>
          <p:cNvPicPr/>
          <p:nvPr/>
        </p:nvPicPr>
        <p:blipFill>
          <a:blip r:embed="rId2"/>
          <a:stretch/>
        </p:blipFill>
        <p:spPr>
          <a:xfrm>
            <a:off x="654480" y="69120"/>
            <a:ext cx="718200" cy="718200"/>
          </a:xfrm>
          <a:prstGeom prst="rect">
            <a:avLst/>
          </a:prstGeom>
          <a:ln>
            <a:noFill/>
          </a:ln>
        </p:spPr>
      </p:pic>
      <p:sp>
        <p:nvSpPr>
          <p:cNvPr id="375" name="CustomShape 3"/>
          <p:cNvSpPr/>
          <p:nvPr/>
        </p:nvSpPr>
        <p:spPr>
          <a:xfrm>
            <a:off x="5284080" y="3958920"/>
            <a:ext cx="602280" cy="389160"/>
          </a:xfrm>
          <a:prstGeom prst="rect">
            <a:avLst/>
          </a:prstGeom>
          <a:noFill/>
          <a:ln>
            <a:round/>
          </a:ln>
        </p:spPr>
        <p:style>
          <a:lnRef idx="2">
            <a:schemeClr val="accent2"/>
          </a:lnRef>
          <a:fillRef idx="1">
            <a:schemeClr val="lt1"/>
          </a:fillRef>
          <a:effectRef idx="0">
            <a:schemeClr val="accent2"/>
          </a:effectRef>
          <a:fontRef idx="minor"/>
        </p:style>
      </p:sp>
      <p:sp>
        <p:nvSpPr>
          <p:cNvPr id="376" name="CustomShape 4"/>
          <p:cNvSpPr/>
          <p:nvPr/>
        </p:nvSpPr>
        <p:spPr>
          <a:xfrm>
            <a:off x="4006080" y="2491560"/>
            <a:ext cx="1178640" cy="389160"/>
          </a:xfrm>
          <a:prstGeom prst="rect">
            <a:avLst/>
          </a:prstGeom>
          <a:noFill/>
          <a:ln>
            <a:round/>
          </a:ln>
        </p:spPr>
        <p:style>
          <a:lnRef idx="2">
            <a:schemeClr val="accent2"/>
          </a:lnRef>
          <a:fillRef idx="1">
            <a:schemeClr val="lt1"/>
          </a:fillRef>
          <a:effectRef idx="0">
            <a:schemeClr val="accent2"/>
          </a:effectRef>
          <a:fontRef idx="minor"/>
        </p:style>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58497</TotalTime>
  <Application>LibreOffice/5.1.1.3$Windows_X86_64 LibreOffice_project/89f508ef3ecebd2cfb8e1def0f0ba9a803b88a6d</Application>
  <Words>1051</Words>
  <Paragraphs>142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dcterms:modified xsi:type="dcterms:W3CDTF">2017-03-09T15:47:48Z</dcterms:modified>
  <cp:revision>1199</cp:revision>
  <dc:subject/>
  <dc:title>Underpinning of a successful IT help desk  Service catalog in ServiceDesk Plus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28</vt:i4>
  </property>
  <property fmtid="{D5CDD505-2E9C-101B-9397-08002B2CF9AE}" pid="8" name="PresentationFormat">
    <vt:lpwstr>On-screen Show (16:9)</vt:lpwstr>
  </property>
  <property fmtid="{D5CDD505-2E9C-101B-9397-08002B2CF9AE}" pid="9" name="ScaleCrop">
    <vt:bool>0</vt:bool>
  </property>
  <property fmtid="{D5CDD505-2E9C-101B-9397-08002B2CF9AE}" pid="10" name="ShareDoc">
    <vt:bool>0</vt:bool>
  </property>
  <property fmtid="{D5CDD505-2E9C-101B-9397-08002B2CF9AE}" pid="11" name="Slides">
    <vt:i4>28</vt:i4>
  </property>
</Properties>
</file>