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9144000" cy="5143500"/>
  <p:embeddedFontLst>
    <p:embeddedFont>
      <p:font typeface="Open Sans" panose="020B0606030504020204" pitchFamily="34" charset="0"/>
      <p:regular r:id="rId26"/>
      <p:bold r:id="rId27"/>
      <p:italic r:id="rId28"/>
      <p:boldItalic r:id="rId29"/>
    </p:embeddedFont>
    <p:embeddedFont>
      <p:font typeface="Roboto" panose="02000000000000000000" pitchFamily="2" charset="0"/>
      <p:regular r:id="rId30"/>
      <p:bold r:id="rId31"/>
      <p:italic r:id="rId32"/>
      <p:boldItalic r:id="rId33"/>
    </p:embeddedFont>
    <p:embeddedFont>
      <p:font typeface="Zoho Puvi" panose="02010503020201010204" pitchFamily="2" charset="77"/>
      <p:regular r:id="rId34"/>
      <p:bold r:id="rId35"/>
      <p:italic r:id="rId36"/>
      <p:boldItalic r:id="rId37"/>
    </p:embeddedFont>
    <p:embeddedFont>
      <p:font typeface="Zoho Puvi-demi_bold" panose="02010503020201010204" pitchFamily="2" charset="77"/>
      <p:regular r:id="rId38"/>
      <p:bold r:id="rId39"/>
      <p:italic r:id="rId40"/>
      <p:boldItalic r:id="rId41"/>
    </p:embeddedFont>
    <p:embeddedFont>
      <p:font typeface="Zoho Puvi-light" panose="02010503020201010204" pitchFamily="2" charset="77"/>
      <p:regular r:id="rId42"/>
      <p:bold r:id="rId43"/>
      <p:italic r:id="rId44"/>
      <p:boldItalic r:id="rId45"/>
    </p:embeddedFont>
    <p:embeddedFont>
      <p:font typeface="Zoho Puvi-medium" panose="02010503020201010204" pitchFamily="2" charset="77"/>
      <p:regular r:id="rId46"/>
      <p:bold r:id="rId47"/>
      <p:italic r:id="rId48"/>
      <p:boldItalic r:id="rId49"/>
    </p:embeddedFont>
  </p:embeddedFontLst>
  <p:custDataLst>
    <p:tags r:id="rId50"/>
  </p:custDataLst>
  <p:defaultTextStyle>
    <a:defPPr>
      <a:defRPr lang="en-US"/>
    </a:defPPr>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8"/>
  </p:normalViewPr>
  <p:slideViewPr>
    <p:cSldViewPr>
      <p:cViewPr varScale="1">
        <p:scale>
          <a:sx n="159" d="100"/>
          <a:sy n="159" d="100"/>
        </p:scale>
        <p:origin x="28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font" Target="fonts/font16.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B65459-4C01-9248-BDAA-F28591FAF6F5}" type="datetimeFigureOut">
              <a:rPr lang="en-US" smtClean="0"/>
              <a:t>2/24/23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27042-6B61-B148-8485-8BBBFAA13D24}" type="slidenum">
              <a:rPr lang="en-US" smtClean="0"/>
              <a:t>‹#›</a:t>
            </a:fld>
            <a:endParaRPr lang="en-US"/>
          </a:p>
        </p:txBody>
      </p:sp>
    </p:spTree>
    <p:extLst>
      <p:ext uri="{BB962C8B-B14F-4D97-AF65-F5344CB8AC3E}">
        <p14:creationId xmlns:p14="http://schemas.microsoft.com/office/powerpoint/2010/main" val="1080321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A9039252-696E-4C75-BB39-9721606F613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A3A3E6D-25F1-4506-9864-E5181A14DCBC}"/>
              </a:ext>
            </a:extLst>
          </p:cNvPr>
          <p:cNvSpPr>
            <a:spLocks noGrp="1"/>
          </p:cNvSpPr>
          <p:nvPr>
            <p:ph type="title"/>
          </p:nvPr>
        </p:nvSpPr>
        <p:spPr>
          <a:xfrm>
            <a:off x="1351643" y="2271771"/>
            <a:ext cx="6436178" cy="776702"/>
          </a:xfrm>
          <a:prstGeom prst="rect">
            <a:avLst/>
          </a:prstGeom>
        </p:spPr>
        <p:txBody>
          <a:bodyPr vert="horz" rtlCol="0" anchor="b"/>
          <a:lstStyle>
            <a:lvl1pPr lvl="0" algn="ctr">
              <a:defRPr lang="en-US" sz="4400" dirty="0"/>
            </a:lvl1pPr>
          </a:lstStyle>
          <a:p>
            <a:r>
              <a:rPr lang="en-US" dirty="0"/>
              <a:t>Click to edit Master title style</a:t>
            </a:r>
          </a:p>
        </p:txBody>
      </p:sp>
      <p:sp>
        <p:nvSpPr>
          <p:cNvPr id="3" name="Subtitle 2">
            <a:extLst>
              <a:ext uri="{0E61BDF6-1847-42D5-B936-01A5E15A0D6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DCAB2AE-E130-4A3A-811E-851ACD5903AB}"/>
              </a:ext>
            </a:extLst>
          </p:cNvPr>
          <p:cNvSpPr>
            <a:spLocks noGrp="1"/>
          </p:cNvSpPr>
          <p:nvPr>
            <p:ph type="subTitle" idx="1"/>
          </p:nvPr>
        </p:nvSpPr>
        <p:spPr>
          <a:xfrm>
            <a:off x="1351643" y="3056695"/>
            <a:ext cx="6436178" cy="494945"/>
          </a:xfrm>
          <a:prstGeom prst="rect">
            <a:avLst/>
          </a:prstGeom>
        </p:spPr>
        <p:txBody>
          <a:bodyPr vert="horz" lIns="91440" rtlCol="0" anchor="t">
            <a:noAutofit/>
          </a:bodyPr>
          <a:lstStyle>
            <a:lvl1pPr marL="0" lvl="0" indent="0" algn="ctr">
              <a:lnSpc>
                <a:spcPct val="100000"/>
              </a:lnSpc>
              <a:spcBef>
                <a:spcPts val="0"/>
              </a:spcBef>
              <a:buNone/>
              <a:defRPr lang="en-US" sz="1400" b="0" i="0" baseline="0" dirty="0">
                <a:solidFill>
                  <a:schemeClr val="accent1"/>
                </a:solidFill>
                <a:latin typeface="+mn-lt"/>
              </a:defRPr>
            </a:lvl1pPr>
            <a:lvl2pPr marL="457200" lvl="1" indent="0" algn="ctr">
              <a:buNone/>
              <a:defRPr lang="en-US" dirty="0">
                <a:solidFill>
                  <a:schemeClr val="tx1">
                    <a:tint val="75000"/>
                  </a:schemeClr>
                </a:solidFill>
              </a:defRPr>
            </a:lvl2pPr>
            <a:lvl3pPr marL="914400" lvl="2" indent="0" algn="ctr">
              <a:buNone/>
              <a:defRPr lang="en-US" dirty="0">
                <a:solidFill>
                  <a:schemeClr val="tx1">
                    <a:tint val="75000"/>
                  </a:schemeClr>
                </a:solidFill>
              </a:defRPr>
            </a:lvl3pPr>
            <a:lvl4pPr marL="1371600" lvl="3" indent="0" algn="ctr">
              <a:buNone/>
              <a:defRPr lang="en-US" dirty="0">
                <a:solidFill>
                  <a:schemeClr val="tx1">
                    <a:tint val="75000"/>
                  </a:schemeClr>
                </a:solidFill>
              </a:defRPr>
            </a:lvl4pPr>
            <a:lvl5pPr marL="1828800" lvl="4" indent="0" algn="ctr">
              <a:buNone/>
              <a:defRPr lang="en-US" dirty="0">
                <a:solidFill>
                  <a:schemeClr val="tx1">
                    <a:tint val="75000"/>
                  </a:schemeClr>
                </a:solidFill>
              </a:defRPr>
            </a:lvl5pPr>
            <a:lvl6pPr marL="2286000" lvl="5" indent="0" algn="ctr">
              <a:buNone/>
              <a:defRPr lang="en-US" dirty="0">
                <a:solidFill>
                  <a:schemeClr val="tx1">
                    <a:tint val="75000"/>
                  </a:schemeClr>
                </a:solidFill>
              </a:defRPr>
            </a:lvl6pPr>
            <a:lvl7pPr marL="2743200" lvl="6" indent="0" algn="ctr">
              <a:buNone/>
              <a:defRPr lang="en-US" dirty="0">
                <a:solidFill>
                  <a:schemeClr val="tx1">
                    <a:tint val="75000"/>
                  </a:schemeClr>
                </a:solidFill>
              </a:defRPr>
            </a:lvl7pPr>
            <a:lvl8pPr marL="3200400" lvl="7" indent="0" algn="ctr">
              <a:buNone/>
              <a:defRPr lang="en-US" dirty="0">
                <a:solidFill>
                  <a:schemeClr val="tx1">
                    <a:tint val="75000"/>
                  </a:schemeClr>
                </a:solidFill>
              </a:defRPr>
            </a:lvl8pPr>
            <a:lvl9pPr marL="3657600" lvl="8" indent="0" algn="ctr">
              <a:buNone/>
              <a:defRPr lang="en-US" dirty="0">
                <a:solidFill>
                  <a:schemeClr val="tx1">
                    <a:tint val="75000"/>
                  </a:schemeClr>
                </a:solidFill>
              </a:defRPr>
            </a:lvl9pPr>
          </a:lstStyle>
          <a:p>
            <a:r>
              <a:rPr lang="en-US" dirty="0"/>
              <a:t>Click to edit Master subtitle style</a:t>
            </a:r>
          </a:p>
        </p:txBody>
      </p:sp>
      <p:sp>
        <p:nvSpPr>
          <p:cNvPr id="4" name="Slide Number Placeholder 5">
            <a:extLst>
              <a:ext uri="{9F5E06D7-96ED-424D-AD4C-A29BFA0BF9D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81B8D7-1DFB-4C6B-8C4E-C9E468E8270B}"/>
              </a:ext>
            </a:extLst>
          </p:cNvPr>
          <p:cNvSpPr>
            <a:spLocks noGrp="1"/>
          </p:cNvSpPr>
          <p:nvPr>
            <p:ph type="sldNum" sz="quarter" idx="12"/>
          </p:nvPr>
        </p:nvSpPr>
        <p:spPr/>
        <p:txBody>
          <a:bodyPr rtlCol="0"/>
          <a:lstStyle>
            <a:lvl1pPr lvl="0"/>
          </a:lstStyle>
          <a:p>
            <a:r>
              <a:rPr lang="en-US" dirty="0"/>
              <a:t>&lt;#&gt;</a:t>
            </a:r>
          </a:p>
        </p:txBody>
      </p:sp>
      <p:sp>
        <p:nvSpPr>
          <p:cNvPr id="5" name="Footer Placeholder 4">
            <a:extLst>
              <a:ext uri="{7CE8CE47-6588-4025-8C79-C2B0BA521C2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5A32406-D654-436B-A12D-97FFFF41E7CC}"/>
              </a:ext>
            </a:extLst>
          </p:cNvPr>
          <p:cNvSpPr>
            <a:spLocks noGrp="1"/>
          </p:cNvSpPr>
          <p:nvPr>
            <p:ph type="ftr" sz="quarter" idx="11"/>
          </p:nvPr>
        </p:nvSpPr>
        <p:spPr/>
        <p:txBody>
          <a:bodyPr rtlCol="0"/>
          <a:lstStyle>
            <a:lvl1pPr lvl="0"/>
          </a:lstStyle>
          <a:p>
            <a:r>
              <a:rPr lang="en-US" dirty="0"/>
              <a:t>Footer</a:t>
            </a:r>
          </a:p>
        </p:txBody>
      </p:sp>
      <p:sp>
        <p:nvSpPr>
          <p:cNvPr id="6" name="Date Placeholder 3">
            <a:extLst>
              <a:ext uri="{F6A4DC09-E9DC-45CA-8247-5FEF04F45C7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AB0F946-9A00-4F3D-9F05-3875FA761C56}"/>
              </a:ext>
            </a:extLst>
          </p:cNvPr>
          <p:cNvSpPr>
            <a:spLocks noGrp="1"/>
          </p:cNvSpPr>
          <p:nvPr>
            <p:ph type="dt" sz="half" idx="10"/>
          </p:nvPr>
        </p:nvSpPr>
        <p:spPr/>
        <p:txBody>
          <a:bodyPr rtlCol="0"/>
          <a:lstStyle>
            <a:lvl1pPr lvl="0"/>
          </a:lstStyle>
          <a:p>
            <a:r>
              <a:rPr lang="en-US" dirty="0"/>
              <a:t>Date</a:t>
            </a:r>
          </a:p>
        </p:txBody>
      </p:sp>
    </p:spTree>
    <p:extLst>
      <p:ext uri="{4AB0C934-CAA3-4FFD-A791-1F1E6B542E23}">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Text, and Images">
    <p:spTree>
      <p:nvGrpSpPr>
        <p:cNvPr id="1" name=""/>
        <p:cNvGrpSpPr/>
        <p:nvPr/>
      </p:nvGrpSpPr>
      <p:grpSpPr>
        <a:xfrm>
          <a:off x="0" y="0"/>
          <a:ext cx="0" cy="0"/>
          <a:chOff x="0" y="0"/>
          <a:chExt cx="0" cy="0"/>
        </a:xfrm>
      </p:grpSpPr>
      <p:sp>
        <p:nvSpPr>
          <p:cNvPr id="2" name="Rectangle 19">
            <a:extLst>
              <a:ext uri="{EAC888A9-88AF-492A-B99B-D19BB00EC4B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63F027F-AE06-4A7E-98E5-CE6C41198FF0}"/>
              </a:ext>
            </a:extLst>
          </p:cNvPr>
          <p:cNvSpPr/>
          <p:nvPr/>
        </p:nvSpPr>
        <p:spPr>
          <a:xfrm>
            <a:off x="774703" y="1417637"/>
            <a:ext cx="1850529" cy="2192337"/>
          </a:xfrm>
          <a:prstGeom prst="rect">
            <a:avLst/>
          </a:prstGeom>
          <a:noFill/>
          <a:ln w="6350" cap="flat">
            <a:solidFill>
              <a:schemeClr val="tx1">
                <a:alpha val="48000"/>
                <a:lumMod val="50000"/>
                <a:lumOff val="50000"/>
              </a:schemeClr>
            </a:solidFill>
            <a:prstDash val="solid"/>
            <a:miter lim="800000"/>
          </a:ln>
          <a:effectLst/>
        </p:spPr>
        <p:style>
          <a:lnRef idx="1">
            <a:schemeClr val="accent1"/>
          </a:lnRef>
          <a:fillRef idx="3">
            <a:schemeClr val="accent1"/>
          </a:fillRef>
          <a:effectRef idx="0">
            <a:schemeClr val="accent1"/>
          </a:effectRef>
          <a:fontRef idx="minor">
            <a:srgbClr val="FFFFFF"/>
          </a:fontRef>
        </p:style>
        <p:txBody>
          <a:bodyPr vert="horz" rtlCol="0" anchor="ctr"/>
          <a:lstStyle/>
          <a:p>
            <a:pPr algn="ctr"/>
            <a:endParaRPr lang="en-US" dirty="0">
              <a:latin typeface="+mn-lt"/>
            </a:endParaRPr>
          </a:p>
        </p:txBody>
      </p:sp>
      <p:sp>
        <p:nvSpPr>
          <p:cNvPr id="3" name="Rectangle 20">
            <a:extLst>
              <a:ext uri="{BC51ABBE-EFE9-4C7D-AEA7-1C73C2E4B54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3DAE745-5256-4CBA-9E6F-D529DA0009A6}"/>
              </a:ext>
            </a:extLst>
          </p:cNvPr>
          <p:cNvSpPr/>
          <p:nvPr/>
        </p:nvSpPr>
        <p:spPr>
          <a:xfrm>
            <a:off x="2774950" y="1417637"/>
            <a:ext cx="3580319" cy="2192337"/>
          </a:xfrm>
          <a:prstGeom prst="rect">
            <a:avLst/>
          </a:prstGeom>
          <a:noFill/>
          <a:ln w="6350" cap="flat">
            <a:solidFill>
              <a:schemeClr val="tx1">
                <a:alpha val="48000"/>
                <a:lumMod val="50000"/>
                <a:lumOff val="50000"/>
              </a:schemeClr>
            </a:solidFill>
            <a:prstDash val="solid"/>
            <a:miter lim="800000"/>
          </a:ln>
          <a:effectLst/>
        </p:spPr>
        <p:style>
          <a:lnRef idx="1">
            <a:schemeClr val="accent1"/>
          </a:lnRef>
          <a:fillRef idx="3">
            <a:schemeClr val="accent1"/>
          </a:fillRef>
          <a:effectRef idx="0">
            <a:schemeClr val="accent1"/>
          </a:effectRef>
          <a:fontRef idx="minor">
            <a:srgbClr val="FFFFFF"/>
          </a:fontRef>
        </p:style>
        <p:txBody>
          <a:bodyPr vert="horz" rtlCol="0" anchor="ctr"/>
          <a:lstStyle/>
          <a:p>
            <a:pPr algn="ctr"/>
            <a:endParaRPr lang="en-US" dirty="0">
              <a:latin typeface="+mn-lt"/>
            </a:endParaRPr>
          </a:p>
        </p:txBody>
      </p:sp>
      <p:sp>
        <p:nvSpPr>
          <p:cNvPr id="4" name="Rectangle 22">
            <a:extLst>
              <a:ext uri="{86452945-6CDA-45D2-9F68-E78E27EB7E7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075A0ED-0024-4FD6-8756-AD8ED1715B36}"/>
              </a:ext>
            </a:extLst>
          </p:cNvPr>
          <p:cNvSpPr/>
          <p:nvPr/>
        </p:nvSpPr>
        <p:spPr>
          <a:xfrm>
            <a:off x="6496050" y="1417637"/>
            <a:ext cx="1882776" cy="2192337"/>
          </a:xfrm>
          <a:custGeom>
            <a:avLst/>
            <a:gdLst/>
            <a:ahLst/>
            <a:cxnLst/>
            <a:rect l="0" t="0" r="r" b="b"/>
            <a:pathLst>
              <a:path w="1882776" h="2192337">
                <a:moveTo>
                  <a:pt x="9525" y="0"/>
                </a:moveTo>
                <a:lnTo>
                  <a:pt x="1882777" y="0"/>
                </a:lnTo>
                <a:lnTo>
                  <a:pt x="1882777" y="2192337"/>
                </a:lnTo>
                <a:lnTo>
                  <a:pt x="9525" y="2192337"/>
                </a:lnTo>
                <a:close/>
              </a:path>
            </a:pathLst>
          </a:custGeom>
          <a:noFill/>
          <a:ln w="6350" cap="flat">
            <a:solidFill>
              <a:schemeClr val="tx1">
                <a:alpha val="48000"/>
                <a:lumMod val="50000"/>
                <a:lumOff val="50000"/>
              </a:schemeClr>
            </a:solidFill>
            <a:prstDash val="solid"/>
            <a:miter lim="800000"/>
          </a:ln>
          <a:effectLst/>
        </p:spPr>
        <p:style>
          <a:lnRef idx="1">
            <a:schemeClr val="accent1"/>
          </a:lnRef>
          <a:fillRef idx="3">
            <a:schemeClr val="accent1"/>
          </a:fillRef>
          <a:effectRef idx="0">
            <a:schemeClr val="accent1"/>
          </a:effectRef>
          <a:fontRef idx="minor">
            <a:srgbClr val="FFFFFF"/>
          </a:fontRef>
        </p:style>
        <p:txBody>
          <a:bodyPr vert="horz" rtlCol="0" anchor="ctr"/>
          <a:lstStyle/>
          <a:p>
            <a:pPr algn="ctr"/>
            <a:endParaRPr lang="en-US" dirty="0">
              <a:latin typeface="+mn-lt"/>
            </a:endParaRPr>
          </a:p>
        </p:txBody>
      </p:sp>
      <p:sp>
        <p:nvSpPr>
          <p:cNvPr id="5" name="Title 1">
            <a:extLst>
              <a:ext uri="{BD38E134-A813-492E-96D5-4D769A80F0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4D990A7-EAE5-48A7-A536-FEB386875E2F}"/>
              </a:ext>
            </a:extLst>
          </p:cNvPr>
          <p:cNvSpPr>
            <a:spLocks noGrp="1"/>
          </p:cNvSpPr>
          <p:nvPr>
            <p:ph type="title"/>
          </p:nvPr>
        </p:nvSpPr>
        <p:spPr/>
        <p:txBody>
          <a:bodyPr rtlCol="0"/>
          <a:lstStyle>
            <a:lvl1pPr lvl="0"/>
          </a:lstStyle>
          <a:p>
            <a:r>
              <a:rPr lang="en-US" dirty="0"/>
              <a:t>Click to edit Master title style</a:t>
            </a:r>
          </a:p>
        </p:txBody>
      </p:sp>
      <p:sp>
        <p:nvSpPr>
          <p:cNvPr id="6" name="Picture Placeholder 2">
            <a:extLst>
              <a:ext uri="{38171A84-6CB4-46B6-A969-FFC9C2F35C3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287D638-29C7-4EDD-8BD9-5C957E902F0A}"/>
              </a:ext>
            </a:extLst>
          </p:cNvPr>
          <p:cNvSpPr>
            <a:spLocks noGrp="1"/>
          </p:cNvSpPr>
          <p:nvPr>
            <p:ph type="pic" idx="1"/>
          </p:nvPr>
        </p:nvSpPr>
        <p:spPr>
          <a:xfrm>
            <a:off x="835027" y="1474787"/>
            <a:ext cx="1723499" cy="2074863"/>
          </a:xfrm>
          <a:solidFill>
            <a:schemeClr val="bg1">
              <a:lumMod val="95000"/>
            </a:schemeClr>
          </a:solidFill>
          <a:ln w="38100">
            <a:noFill/>
            <a:miter lim="800000"/>
          </a:ln>
        </p:spPr>
        <p:txBody>
          <a:bodyPr rtlCol="0"/>
          <a:lstStyle/>
          <a:p>
            <a:r>
              <a:rPr lang="en-US" dirty="0"/>
              <a:t>Click icon to add picture</a:t>
            </a:r>
          </a:p>
        </p:txBody>
      </p:sp>
      <p:sp>
        <p:nvSpPr>
          <p:cNvPr id="7" name="Content Placeholder 2">
            <a:extLst>
              <a:ext uri="{AD46FF4C-E53F-4EBF-805A-F42818779E4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49362DB-8184-4A6C-AF98-262649832798}"/>
              </a:ext>
            </a:extLst>
          </p:cNvPr>
          <p:cNvSpPr>
            <a:spLocks noGrp="1"/>
          </p:cNvSpPr>
          <p:nvPr>
            <p:ph type="body" idx="2"/>
          </p:nvPr>
        </p:nvSpPr>
        <p:spPr>
          <a:xfrm>
            <a:off x="762000" y="3810000"/>
            <a:ext cx="1847850" cy="523875"/>
          </a:xfrm>
          <a:prstGeom prst="rect">
            <a:avLst/>
          </a:prstGeom>
        </p:spPr>
        <p:txBody>
          <a:bodyPr vert="horz" rtlCol="0" anchor="t">
            <a:normAutofit/>
          </a:bodyPr>
          <a:lstStyle>
            <a:lvl1pPr marL="0" lvl="0" indent="0" algn="ctr">
              <a:lnSpc>
                <a:spcPct val="100000"/>
              </a:lnSpc>
              <a:buFont typeface="Arial"/>
              <a:buNone/>
              <a:defRPr lang="en-US" sz="1200" b="0" dirty="0">
                <a:solidFill>
                  <a:schemeClr val="tx1">
                    <a:lumMod val="85000"/>
                    <a:lumOff val="15000"/>
                  </a:schemeClr>
                </a:solidFill>
                <a:latin typeface="+mn-lt"/>
              </a:defRPr>
            </a:lvl1pPr>
            <a:lvl2pPr lvl="1">
              <a:lnSpc>
                <a:spcPct val="129999"/>
              </a:lnSpc>
              <a:defRPr lang="en-US" sz="1000" dirty="0">
                <a:solidFill>
                  <a:schemeClr val="bg1">
                    <a:lumMod val="65000"/>
                  </a:schemeClr>
                </a:solidFill>
              </a:defRPr>
            </a:lvl2pPr>
            <a:lvl3pPr lvl="2">
              <a:lnSpc>
                <a:spcPts val="1200"/>
              </a:lnSpc>
              <a:defRPr lang="en-US" sz="1050" i="1" dirty="0">
                <a:solidFill>
                  <a:schemeClr val="tx2">
                    <a:lumMod val="50000"/>
                    <a:lumOff val="50000"/>
                  </a:schemeClr>
                </a:solidFill>
              </a:defRPr>
            </a:lvl3pPr>
            <a:lvl4pPr lvl="3">
              <a:lnSpc>
                <a:spcPts val="1200"/>
              </a:lnSpc>
              <a:defRPr lang="en-US" sz="1050" i="0" dirty="0">
                <a:solidFill>
                  <a:schemeClr val="tx2">
                    <a:lumMod val="50000"/>
                    <a:lumOff val="50000"/>
                  </a:schemeClr>
                </a:solidFill>
              </a:defRPr>
            </a:lvl4pPr>
            <a:lvl5pPr lvl="4">
              <a:lnSpc>
                <a:spcPts val="1200"/>
              </a:lnSpc>
              <a:buFont typeface="Arial"/>
              <a:buChar char="»"/>
              <a:defRPr lang="en-US" sz="1050" i="1" dirty="0">
                <a:solidFill>
                  <a:schemeClr val="tx2">
                    <a:lumMod val="50000"/>
                    <a:lumOff val="50000"/>
                  </a:schemeClr>
                </a:solidFill>
              </a:defRPr>
            </a:lvl5pPr>
          </a:lstStyle>
          <a:p>
            <a:pPr lvl="0"/>
            <a:r>
              <a:rPr lang="en-US" dirty="0"/>
              <a:t>Click to edit Master text styles</a:t>
            </a:r>
          </a:p>
        </p:txBody>
      </p:sp>
      <p:sp>
        <p:nvSpPr>
          <p:cNvPr id="8" name="Picture Placeholder 2">
            <a:extLst>
              <a:ext uri="{DE93E4C6-3974-494C-9086-A0DE0909B6A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C77AFD5-BE75-47D8-8A84-03EC8E95C10C}"/>
              </a:ext>
            </a:extLst>
          </p:cNvPr>
          <p:cNvSpPr>
            <a:spLocks noGrp="1"/>
          </p:cNvSpPr>
          <p:nvPr>
            <p:ph type="pic" idx="3"/>
          </p:nvPr>
        </p:nvSpPr>
        <p:spPr>
          <a:xfrm>
            <a:off x="2835275" y="1474787"/>
            <a:ext cx="3459670" cy="2074863"/>
          </a:xfrm>
          <a:solidFill>
            <a:schemeClr val="bg1">
              <a:lumMod val="95000"/>
            </a:schemeClr>
          </a:solidFill>
          <a:ln w="38100">
            <a:noFill/>
            <a:miter lim="800000"/>
          </a:ln>
        </p:spPr>
        <p:txBody>
          <a:bodyPr rtlCol="0"/>
          <a:lstStyle/>
          <a:p>
            <a:r>
              <a:rPr lang="en-US" dirty="0"/>
              <a:t>Click icon to add picture</a:t>
            </a:r>
          </a:p>
        </p:txBody>
      </p:sp>
      <p:sp>
        <p:nvSpPr>
          <p:cNvPr id="9" name="Content Placeholder 2">
            <a:extLst>
              <a:ext uri="{EA4D7122-1548-4C9A-BFE6-DD00B181CDF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2E5F9C3-62D5-49C0-8C04-C4291425737B}"/>
              </a:ext>
            </a:extLst>
          </p:cNvPr>
          <p:cNvSpPr>
            <a:spLocks noGrp="1"/>
          </p:cNvSpPr>
          <p:nvPr>
            <p:ph type="body" idx="4"/>
          </p:nvPr>
        </p:nvSpPr>
        <p:spPr>
          <a:xfrm>
            <a:off x="2777561" y="3810000"/>
            <a:ext cx="3577708" cy="523875"/>
          </a:xfrm>
          <a:prstGeom prst="rect">
            <a:avLst/>
          </a:prstGeom>
        </p:spPr>
        <p:txBody>
          <a:bodyPr vert="horz" rtlCol="0" anchor="t">
            <a:normAutofit/>
          </a:bodyPr>
          <a:lstStyle>
            <a:lvl1pPr marL="0" lvl="0" indent="0" algn="ctr">
              <a:lnSpc>
                <a:spcPct val="100000"/>
              </a:lnSpc>
              <a:buFont typeface="Arial"/>
              <a:buNone/>
              <a:defRPr lang="en-US" sz="1200" b="0" dirty="0">
                <a:solidFill>
                  <a:schemeClr val="tx1">
                    <a:lumMod val="85000"/>
                    <a:lumOff val="15000"/>
                  </a:schemeClr>
                </a:solidFill>
                <a:latin typeface="+mn-lt"/>
              </a:defRPr>
            </a:lvl1pPr>
            <a:lvl2pPr lvl="1">
              <a:lnSpc>
                <a:spcPct val="129999"/>
              </a:lnSpc>
              <a:defRPr lang="en-US" sz="1000" dirty="0">
                <a:solidFill>
                  <a:schemeClr val="bg1">
                    <a:lumMod val="65000"/>
                  </a:schemeClr>
                </a:solidFill>
              </a:defRPr>
            </a:lvl2pPr>
            <a:lvl3pPr lvl="2">
              <a:lnSpc>
                <a:spcPts val="1200"/>
              </a:lnSpc>
              <a:defRPr lang="en-US" sz="1050" i="1" dirty="0">
                <a:solidFill>
                  <a:schemeClr val="tx2">
                    <a:lumMod val="50000"/>
                    <a:lumOff val="50000"/>
                  </a:schemeClr>
                </a:solidFill>
              </a:defRPr>
            </a:lvl3pPr>
            <a:lvl4pPr lvl="3">
              <a:lnSpc>
                <a:spcPts val="1200"/>
              </a:lnSpc>
              <a:defRPr lang="en-US" sz="1050" i="0" dirty="0">
                <a:solidFill>
                  <a:schemeClr val="tx2">
                    <a:lumMod val="50000"/>
                    <a:lumOff val="50000"/>
                  </a:schemeClr>
                </a:solidFill>
              </a:defRPr>
            </a:lvl4pPr>
            <a:lvl5pPr lvl="4">
              <a:lnSpc>
                <a:spcPts val="1200"/>
              </a:lnSpc>
              <a:buFont typeface="Arial"/>
              <a:buChar char="»"/>
              <a:defRPr lang="en-US" sz="1050" i="1" dirty="0">
                <a:solidFill>
                  <a:schemeClr val="tx2">
                    <a:lumMod val="50000"/>
                    <a:lumOff val="50000"/>
                  </a:schemeClr>
                </a:solidFill>
              </a:defRPr>
            </a:lvl5pPr>
          </a:lstStyle>
          <a:p>
            <a:pPr lvl="0"/>
            <a:r>
              <a:rPr lang="en-US" dirty="0"/>
              <a:t>Click to edit Master text styles</a:t>
            </a:r>
          </a:p>
        </p:txBody>
      </p:sp>
      <p:sp>
        <p:nvSpPr>
          <p:cNvPr id="10" name="Picture Placeholder 2">
            <a:extLst>
              <a:ext uri="{ADC4052D-5879-4803-A241-56F02B3A1BE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598A67E-3C55-406C-ADAF-B85D43BA027F}"/>
              </a:ext>
            </a:extLst>
          </p:cNvPr>
          <p:cNvSpPr>
            <a:spLocks noGrp="1"/>
          </p:cNvSpPr>
          <p:nvPr>
            <p:ph type="pic" idx="5"/>
          </p:nvPr>
        </p:nvSpPr>
        <p:spPr>
          <a:xfrm>
            <a:off x="6581774" y="1474787"/>
            <a:ext cx="1724025" cy="2074863"/>
          </a:xfrm>
          <a:solidFill>
            <a:schemeClr val="bg1">
              <a:lumMod val="95000"/>
            </a:schemeClr>
          </a:solidFill>
          <a:ln w="38100">
            <a:noFill/>
            <a:miter lim="800000"/>
          </a:ln>
        </p:spPr>
        <p:txBody>
          <a:bodyPr rtlCol="0"/>
          <a:lstStyle/>
          <a:p>
            <a:r>
              <a:rPr lang="en-US" dirty="0"/>
              <a:t>Click icon to add picture</a:t>
            </a:r>
          </a:p>
        </p:txBody>
      </p:sp>
      <p:sp>
        <p:nvSpPr>
          <p:cNvPr id="11" name="Content Placeholder 2">
            <a:extLst>
              <a:ext uri="{DB679DF9-EF92-4E58-8130-8B89A9E7F90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DFF1F06-8BE6-455C-B294-77FC6FDEEC99}"/>
              </a:ext>
            </a:extLst>
          </p:cNvPr>
          <p:cNvSpPr>
            <a:spLocks noGrp="1"/>
          </p:cNvSpPr>
          <p:nvPr>
            <p:ph type="body" idx="6"/>
          </p:nvPr>
        </p:nvSpPr>
        <p:spPr>
          <a:xfrm>
            <a:off x="6496050" y="3810000"/>
            <a:ext cx="1882775" cy="523875"/>
          </a:xfrm>
          <a:prstGeom prst="rect">
            <a:avLst/>
          </a:prstGeom>
        </p:spPr>
        <p:txBody>
          <a:bodyPr vert="horz" rtlCol="0" anchor="t">
            <a:normAutofit/>
          </a:bodyPr>
          <a:lstStyle>
            <a:lvl1pPr marL="0" lvl="0" indent="0" algn="ctr">
              <a:lnSpc>
                <a:spcPct val="100000"/>
              </a:lnSpc>
              <a:buFont typeface="Arial"/>
              <a:buNone/>
              <a:defRPr lang="en-US" sz="1200" b="0" dirty="0">
                <a:solidFill>
                  <a:schemeClr val="tx1">
                    <a:lumMod val="85000"/>
                    <a:lumOff val="15000"/>
                  </a:schemeClr>
                </a:solidFill>
                <a:latin typeface="+mn-lt"/>
              </a:defRPr>
            </a:lvl1pPr>
            <a:lvl2pPr lvl="1">
              <a:lnSpc>
                <a:spcPct val="129999"/>
              </a:lnSpc>
              <a:defRPr lang="en-US" sz="1000" dirty="0">
                <a:solidFill>
                  <a:schemeClr val="bg1">
                    <a:lumMod val="65000"/>
                  </a:schemeClr>
                </a:solidFill>
              </a:defRPr>
            </a:lvl2pPr>
            <a:lvl3pPr lvl="2">
              <a:lnSpc>
                <a:spcPts val="1200"/>
              </a:lnSpc>
              <a:defRPr lang="en-US" sz="1050" i="1" dirty="0">
                <a:solidFill>
                  <a:schemeClr val="tx2">
                    <a:lumMod val="50000"/>
                    <a:lumOff val="50000"/>
                  </a:schemeClr>
                </a:solidFill>
              </a:defRPr>
            </a:lvl3pPr>
            <a:lvl4pPr lvl="3">
              <a:lnSpc>
                <a:spcPts val="1200"/>
              </a:lnSpc>
              <a:defRPr lang="en-US" sz="1050" i="0" dirty="0">
                <a:solidFill>
                  <a:schemeClr val="tx2">
                    <a:lumMod val="50000"/>
                    <a:lumOff val="50000"/>
                  </a:schemeClr>
                </a:solidFill>
              </a:defRPr>
            </a:lvl4pPr>
            <a:lvl5pPr lvl="4">
              <a:lnSpc>
                <a:spcPts val="1200"/>
              </a:lnSpc>
              <a:buFont typeface="Arial"/>
              <a:buChar char="»"/>
              <a:defRPr lang="en-US" sz="1050" i="1" dirty="0">
                <a:solidFill>
                  <a:schemeClr val="tx2">
                    <a:lumMod val="50000"/>
                    <a:lumOff val="50000"/>
                  </a:schemeClr>
                </a:solidFill>
              </a:defRPr>
            </a:lvl5pPr>
          </a:lstStyle>
          <a:p>
            <a:pPr lvl="0"/>
            <a:r>
              <a:rPr lang="en-US" dirty="0"/>
              <a:t>Click to edit Master text styles</a:t>
            </a:r>
          </a:p>
        </p:txBody>
      </p:sp>
      <p:sp>
        <p:nvSpPr>
          <p:cNvPr id="12" name="Slide Number Placeholder 4">
            <a:extLst>
              <a:ext uri="{6BEBF106-D0BD-4480-AD41-4DE6B3EF279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ADBAFD5-0F3F-4114-8DC9-4794A6D75E91}"/>
              </a:ext>
            </a:extLst>
          </p:cNvPr>
          <p:cNvSpPr>
            <a:spLocks noGrp="1"/>
          </p:cNvSpPr>
          <p:nvPr>
            <p:ph type="sldNum" sz="quarter" idx="12"/>
          </p:nvPr>
        </p:nvSpPr>
        <p:spPr/>
        <p:txBody>
          <a:bodyPr rtlCol="0"/>
          <a:lstStyle/>
          <a:p>
            <a:r>
              <a:rPr lang="en-US" dirty="0"/>
              <a:t>&lt;#&gt;</a:t>
            </a:r>
          </a:p>
        </p:txBody>
      </p:sp>
      <p:sp>
        <p:nvSpPr>
          <p:cNvPr id="13" name="Footer Placeholder 3">
            <a:extLst>
              <a:ext uri="{24103B7C-6394-4C85-BB58-6A2884791A5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0EE6EE5-C0C1-4A16-B263-3A9A847068DC}"/>
              </a:ext>
            </a:extLst>
          </p:cNvPr>
          <p:cNvSpPr>
            <a:spLocks noGrp="1"/>
          </p:cNvSpPr>
          <p:nvPr>
            <p:ph type="ftr" sz="quarter" idx="11"/>
          </p:nvPr>
        </p:nvSpPr>
        <p:spPr/>
        <p:txBody>
          <a:bodyPr rtlCol="0"/>
          <a:lstStyle/>
          <a:p>
            <a:r>
              <a:rPr lang="en-US" dirty="0"/>
              <a:t>Footer</a:t>
            </a:r>
          </a:p>
        </p:txBody>
      </p:sp>
      <p:sp>
        <p:nvSpPr>
          <p:cNvPr id="14" name="Date Placeholder 1">
            <a:extLst>
              <a:ext uri="{B7B8BF4B-9450-49E1-B2A0-CAE89E1F372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4325AD2-CC63-489A-A1DD-44EAD2D9FDED}"/>
              </a:ext>
            </a:extLst>
          </p:cNvPr>
          <p:cNvSpPr>
            <a:spLocks noGrp="1"/>
          </p:cNvSpPr>
          <p:nvPr>
            <p:ph type="dt" sz="half" idx="10"/>
          </p:nvPr>
        </p:nvSpPr>
        <p:spPr/>
        <p:txBody>
          <a:bodyPr rtlCol="0"/>
          <a:lstStyle/>
          <a:p>
            <a:r>
              <a:rPr lang="en-US" dirty="0"/>
              <a:t>Date</a:t>
            </a:r>
          </a:p>
        </p:txBody>
      </p:sp>
    </p:spTree>
    <p:custDataLst>
      <p:tags r:id="rId1"/>
    </p:custDataLst>
    <p:extLst>
      <p:ext uri="{161244A3-5C39-494F-9FFE-4ED10A95F7C7}">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Images">
    <p:spTree>
      <p:nvGrpSpPr>
        <p:cNvPr id="1" name=""/>
        <p:cNvGrpSpPr/>
        <p:nvPr/>
      </p:nvGrpSpPr>
      <p:grpSpPr>
        <a:xfrm>
          <a:off x="0" y="0"/>
          <a:ext cx="0" cy="0"/>
          <a:chOff x="0" y="0"/>
          <a:chExt cx="0" cy="0"/>
        </a:xfrm>
      </p:grpSpPr>
      <p:sp>
        <p:nvSpPr>
          <p:cNvPr id="2" name="Title 1">
            <a:extLst>
              <a:ext uri="{C0791A95-F03D-45B6-8EA2-EAAA764B56A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3BC2BB0-35CF-4140-869E-A6752FB56C9A}"/>
              </a:ext>
            </a:extLst>
          </p:cNvPr>
          <p:cNvSpPr>
            <a:spLocks noGrp="1"/>
          </p:cNvSpPr>
          <p:nvPr>
            <p:ph type="title"/>
          </p:nvPr>
        </p:nvSpPr>
        <p:spPr/>
        <p:txBody>
          <a:bodyPr rtlCol="0"/>
          <a:lstStyle>
            <a:lvl1pPr lvl="0"/>
          </a:lstStyle>
          <a:p>
            <a:r>
              <a:rPr lang="en-US" dirty="0"/>
              <a:t>Click to edit Master title style</a:t>
            </a:r>
          </a:p>
        </p:txBody>
      </p:sp>
      <p:sp>
        <p:nvSpPr>
          <p:cNvPr id="3" name="Picture Placeholder 2">
            <a:extLst>
              <a:ext uri="{41D0307D-B689-4A7A-BCBF-C528C869ADF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EC1D58A-EA8B-4354-AB40-A37290F34790}"/>
              </a:ext>
            </a:extLst>
          </p:cNvPr>
          <p:cNvSpPr>
            <a:spLocks noGrp="1"/>
          </p:cNvSpPr>
          <p:nvPr>
            <p:ph type="pic" idx="1"/>
          </p:nvPr>
        </p:nvSpPr>
        <p:spPr>
          <a:xfrm>
            <a:off x="304800" y="1733550"/>
            <a:ext cx="2095500" cy="2190750"/>
          </a:xfrm>
          <a:solidFill>
            <a:schemeClr val="bg1">
              <a:lumMod val="95000"/>
            </a:schemeClr>
          </a:solidFill>
          <a:ln w="38100">
            <a:noFill/>
            <a:miter lim="800000"/>
          </a:ln>
        </p:spPr>
        <p:txBody>
          <a:bodyPr rtlCol="0"/>
          <a:lstStyle/>
          <a:p>
            <a:r>
              <a:rPr lang="en-US" dirty="0"/>
              <a:t>Click icon to add picture</a:t>
            </a:r>
          </a:p>
        </p:txBody>
      </p:sp>
      <p:sp>
        <p:nvSpPr>
          <p:cNvPr id="4" name="Picture Placeholder 2">
            <a:extLst>
              <a:ext uri="{CD2801C9-05CA-4E3E-B80A-0369E8B2426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45C9301-1429-4E78-9B24-A20F2DEFB75E}"/>
              </a:ext>
            </a:extLst>
          </p:cNvPr>
          <p:cNvSpPr>
            <a:spLocks noGrp="1"/>
          </p:cNvSpPr>
          <p:nvPr>
            <p:ph type="pic" idx="2"/>
          </p:nvPr>
        </p:nvSpPr>
        <p:spPr>
          <a:xfrm>
            <a:off x="2470150" y="1733550"/>
            <a:ext cx="2095500" cy="2190750"/>
          </a:xfrm>
          <a:solidFill>
            <a:schemeClr val="bg1">
              <a:lumMod val="95000"/>
            </a:schemeClr>
          </a:solidFill>
          <a:ln w="38100">
            <a:noFill/>
            <a:miter lim="800000"/>
          </a:ln>
        </p:spPr>
        <p:txBody>
          <a:bodyPr rtlCol="0"/>
          <a:lstStyle/>
          <a:p>
            <a:r>
              <a:rPr lang="en-US" dirty="0"/>
              <a:t>Click icon to add picture</a:t>
            </a:r>
          </a:p>
        </p:txBody>
      </p:sp>
      <p:sp>
        <p:nvSpPr>
          <p:cNvPr id="5" name="Picture Placeholder 2">
            <a:extLst>
              <a:ext uri="{D4381EC2-6B68-4BAD-95D9-2D637E61353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B66FCF1-1F3D-4AB1-B566-0C6109BAD75C}"/>
              </a:ext>
            </a:extLst>
          </p:cNvPr>
          <p:cNvSpPr>
            <a:spLocks noGrp="1"/>
          </p:cNvSpPr>
          <p:nvPr>
            <p:ph type="pic" idx="3"/>
          </p:nvPr>
        </p:nvSpPr>
        <p:spPr>
          <a:xfrm>
            <a:off x="4635500" y="1733550"/>
            <a:ext cx="2095500" cy="2190750"/>
          </a:xfrm>
          <a:solidFill>
            <a:schemeClr val="bg1">
              <a:lumMod val="95000"/>
            </a:schemeClr>
          </a:solidFill>
          <a:ln w="38100">
            <a:noFill/>
            <a:miter lim="800000"/>
          </a:ln>
        </p:spPr>
        <p:txBody>
          <a:bodyPr rtlCol="0"/>
          <a:lstStyle/>
          <a:p>
            <a:r>
              <a:rPr lang="en-US" dirty="0"/>
              <a:t>Click icon to add picture</a:t>
            </a:r>
          </a:p>
        </p:txBody>
      </p:sp>
      <p:sp>
        <p:nvSpPr>
          <p:cNvPr id="6" name="Picture Placeholder 2">
            <a:extLst>
              <a:ext uri="{00005341-A842-4D96-A6A9-75D1F916046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70DC7CC-69AD-4AC1-9CE7-6656050E7B2B}"/>
              </a:ext>
            </a:extLst>
          </p:cNvPr>
          <p:cNvSpPr>
            <a:spLocks noGrp="1"/>
          </p:cNvSpPr>
          <p:nvPr>
            <p:ph type="pic" idx="4"/>
          </p:nvPr>
        </p:nvSpPr>
        <p:spPr>
          <a:xfrm>
            <a:off x="6800850" y="1733550"/>
            <a:ext cx="2095500" cy="2190750"/>
          </a:xfrm>
          <a:solidFill>
            <a:schemeClr val="bg1">
              <a:lumMod val="95000"/>
            </a:schemeClr>
          </a:solidFill>
          <a:ln w="38100">
            <a:noFill/>
            <a:miter lim="800000"/>
          </a:ln>
        </p:spPr>
        <p:txBody>
          <a:bodyPr rtlCol="0"/>
          <a:lstStyle/>
          <a:p>
            <a:r>
              <a:rPr lang="en-US" dirty="0"/>
              <a:t>Click icon to add picture</a:t>
            </a:r>
          </a:p>
        </p:txBody>
      </p:sp>
      <p:sp>
        <p:nvSpPr>
          <p:cNvPr id="7" name="Slide Number Placeholder 4">
            <a:extLst>
              <a:ext uri="{A175AECB-3F17-4A53-AA07-04033686498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A1DDB67-7C87-44B3-941F-BA0056695709}"/>
              </a:ext>
            </a:extLst>
          </p:cNvPr>
          <p:cNvSpPr>
            <a:spLocks noGrp="1"/>
          </p:cNvSpPr>
          <p:nvPr>
            <p:ph type="sldNum" sz="quarter" idx="12"/>
          </p:nvPr>
        </p:nvSpPr>
        <p:spPr/>
        <p:txBody>
          <a:bodyPr rtlCol="0"/>
          <a:lstStyle/>
          <a:p>
            <a:r>
              <a:rPr lang="en-US" dirty="0"/>
              <a:t>&lt;#&gt;</a:t>
            </a:r>
          </a:p>
        </p:txBody>
      </p:sp>
      <p:sp>
        <p:nvSpPr>
          <p:cNvPr id="8" name="Footer Placeholder 3">
            <a:extLst>
              <a:ext uri="{C0A429D5-4393-4DD2-83F7-5FBFB3F85D3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0A51CDE-55C8-40F0-94F9-8A661209B302}"/>
              </a:ext>
            </a:extLst>
          </p:cNvPr>
          <p:cNvSpPr>
            <a:spLocks noGrp="1"/>
          </p:cNvSpPr>
          <p:nvPr>
            <p:ph type="ftr" sz="quarter" idx="11"/>
          </p:nvPr>
        </p:nvSpPr>
        <p:spPr/>
        <p:txBody>
          <a:bodyPr rtlCol="0"/>
          <a:lstStyle/>
          <a:p>
            <a:r>
              <a:rPr lang="en-US" dirty="0"/>
              <a:t>Footer</a:t>
            </a:r>
          </a:p>
        </p:txBody>
      </p:sp>
      <p:sp>
        <p:nvSpPr>
          <p:cNvPr id="9" name="Date Placeholder 1">
            <a:extLst>
              <a:ext uri="{2F595340-9B28-4534-8680-1980FFF5F03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9EA291C-7747-4745-B7D1-BF52064F1CF9}"/>
              </a:ext>
            </a:extLst>
          </p:cNvPr>
          <p:cNvSpPr>
            <a:spLocks noGrp="1"/>
          </p:cNvSpPr>
          <p:nvPr>
            <p:ph type="dt" sz="half" idx="10"/>
          </p:nvPr>
        </p:nvSpPr>
        <p:spPr/>
        <p:txBody>
          <a:bodyPr rtlCol="0"/>
          <a:lstStyle/>
          <a:p>
            <a:r>
              <a:rPr lang="en-US" dirty="0"/>
              <a:t>Date</a:t>
            </a:r>
          </a:p>
        </p:txBody>
      </p:sp>
    </p:spTree>
    <p:custDataLst>
      <p:tags r:id="rId1"/>
    </p:custDataLst>
    <p:extLst>
      <p:ext uri="{46875EFF-88D4-481E-A7E5-6C6D799C6434}">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7">
            <a:extLst>
              <a:ext uri="{EDEF5B86-ED2A-420D-8E6C-E04F29D62BC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01F734E-B87C-43F3-859D-B82DDF506F5C}"/>
              </a:ext>
            </a:extLst>
          </p:cNvPr>
          <p:cNvSpPr>
            <a:spLocks noGrp="1"/>
          </p:cNvSpPr>
          <p:nvPr>
            <p:ph type="title"/>
          </p:nvPr>
        </p:nvSpPr>
        <p:spPr/>
        <p:txBody>
          <a:bodyPr rtlCol="0"/>
          <a:lstStyle>
            <a:lvl1pPr lvl="0"/>
          </a:lstStyle>
          <a:p>
            <a:r>
              <a:rPr lang="en-US" dirty="0"/>
              <a:t>Click to edit Master title style</a:t>
            </a:r>
          </a:p>
        </p:txBody>
      </p:sp>
      <p:sp>
        <p:nvSpPr>
          <p:cNvPr id="3" name="Content Placeholder 2">
            <a:extLst>
              <a:ext uri="{991A8E1E-C39C-455A-B2A2-B7451DD9495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3E27529-A6EA-4C1E-A0B1-1C178EC2C052}"/>
              </a:ext>
            </a:extLst>
          </p:cNvPr>
          <p:cNvSpPr>
            <a:spLocks noGrp="1"/>
          </p:cNvSpPr>
          <p:nvPr>
            <p:ph idx="1"/>
          </p:nvPr>
        </p:nvSpPr>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4">
            <a:extLst>
              <a:ext uri="{A33107F1-DA98-4177-841A-E135E8CFCB4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14980F0-48CA-478B-A52F-7C9FD2003B1B}"/>
              </a:ext>
            </a:extLst>
          </p:cNvPr>
          <p:cNvSpPr>
            <a:spLocks noGrp="1"/>
          </p:cNvSpPr>
          <p:nvPr>
            <p:ph type="sldNum" sz="quarter" idx="12"/>
          </p:nvPr>
        </p:nvSpPr>
        <p:spPr/>
        <p:txBody>
          <a:bodyPr rtlCol="0"/>
          <a:lstStyle/>
          <a:p>
            <a:r>
              <a:rPr lang="en-US" dirty="0"/>
              <a:t>&lt;#&gt;</a:t>
            </a:r>
          </a:p>
        </p:txBody>
      </p:sp>
      <p:sp>
        <p:nvSpPr>
          <p:cNvPr id="5" name="Footer Placeholder 3">
            <a:extLst>
              <a:ext uri="{FD378562-FD56-485A-BC88-504338948B6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0E1C988-6B4B-413B-8A11-AC3751527B19}"/>
              </a:ext>
            </a:extLst>
          </p:cNvPr>
          <p:cNvSpPr>
            <a:spLocks noGrp="1"/>
          </p:cNvSpPr>
          <p:nvPr>
            <p:ph type="ftr" sz="quarter" idx="11"/>
          </p:nvPr>
        </p:nvSpPr>
        <p:spPr/>
        <p:txBody>
          <a:bodyPr rtlCol="0"/>
          <a:lstStyle/>
          <a:p>
            <a:r>
              <a:rPr lang="en-US" dirty="0"/>
              <a:t>Footer</a:t>
            </a:r>
          </a:p>
        </p:txBody>
      </p:sp>
      <p:sp>
        <p:nvSpPr>
          <p:cNvPr id="6" name="Date Placeholder 1">
            <a:extLst>
              <a:ext uri="{88B8DCE8-7CD7-4D1B-B292-129E5838443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A2B3E2C-6ECD-431F-83EA-F10BC1F53027}"/>
              </a:ext>
            </a:extLst>
          </p:cNvPr>
          <p:cNvSpPr>
            <a:spLocks noGrp="1"/>
          </p:cNvSpPr>
          <p:nvPr>
            <p:ph type="dt" sz="half" idx="10"/>
          </p:nvPr>
        </p:nvSpPr>
        <p:spPr/>
        <p:txBody>
          <a:bodyPr rtlCol="0"/>
          <a:lstStyle/>
          <a:p>
            <a:r>
              <a:rPr lang="en-US" dirty="0"/>
              <a:t>Date</a:t>
            </a:r>
          </a:p>
        </p:txBody>
      </p:sp>
    </p:spTree>
    <p:extLst>
      <p:ext uri="{7772700B-4BD4-482B-AD28-5066916F3F91}">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ext Placeholder 2">
            <a:extLst>
              <a:ext uri="{5BFE4200-8678-4342-AFBB-89F93F05763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3497515-0B59-4918-8D1D-B2411D8336B9}"/>
              </a:ext>
            </a:extLst>
          </p:cNvPr>
          <p:cNvSpPr>
            <a:spLocks noGrp="1"/>
          </p:cNvSpPr>
          <p:nvPr>
            <p:ph type="body"/>
          </p:nvPr>
        </p:nvSpPr>
        <p:spPr>
          <a:xfrm>
            <a:off x="762000" y="2192059"/>
            <a:ext cx="7620000" cy="511812"/>
          </a:xfrm>
          <a:prstGeom prst="rect">
            <a:avLst/>
          </a:prstGeom>
        </p:spPr>
        <p:txBody>
          <a:bodyPr vert="horz" rtlCol="0" anchor="b">
            <a:normAutofit/>
          </a:bodyPr>
          <a:lstStyle>
            <a:lvl1pPr marL="0" lvl="0" indent="0">
              <a:lnSpc>
                <a:spcPct val="100000"/>
              </a:lnSpc>
              <a:buNone/>
              <a:defRPr lang="en-US" sz="1400" b="0" i="0" dirty="0">
                <a:solidFill>
                  <a:schemeClr val="accent1"/>
                </a:solidFill>
                <a:latin typeface="+mn-lt"/>
              </a:defRPr>
            </a:lvl1pPr>
            <a:lvl2pPr marL="457200" lvl="1" indent="0">
              <a:buNone/>
              <a:defRPr lang="en-US" sz="1800" dirty="0">
                <a:solidFill>
                  <a:schemeClr val="tx1">
                    <a:tint val="75000"/>
                  </a:schemeClr>
                </a:solidFill>
              </a:defRPr>
            </a:lvl2pPr>
            <a:lvl3pPr marL="914400" lvl="2" indent="0">
              <a:buNone/>
              <a:defRPr lang="en-US" sz="1600" dirty="0">
                <a:solidFill>
                  <a:schemeClr val="tx1">
                    <a:tint val="75000"/>
                  </a:schemeClr>
                </a:solidFill>
              </a:defRPr>
            </a:lvl3pPr>
            <a:lvl4pPr marL="1371600" lvl="3" indent="0">
              <a:buNone/>
              <a:defRPr lang="en-US" sz="1400" dirty="0">
                <a:solidFill>
                  <a:schemeClr val="tx1">
                    <a:tint val="75000"/>
                  </a:schemeClr>
                </a:solidFill>
              </a:defRPr>
            </a:lvl4pPr>
            <a:lvl5pPr marL="1828800" lvl="4" indent="0">
              <a:buNone/>
              <a:defRPr lang="en-US" sz="1400" dirty="0">
                <a:solidFill>
                  <a:schemeClr val="tx1">
                    <a:tint val="75000"/>
                  </a:schemeClr>
                </a:solidFill>
              </a:defRPr>
            </a:lvl5pPr>
            <a:lvl6pPr marL="2286000" lvl="5" indent="0">
              <a:buNone/>
              <a:defRPr lang="en-US" sz="1400" dirty="0">
                <a:solidFill>
                  <a:schemeClr val="tx1">
                    <a:tint val="75000"/>
                  </a:schemeClr>
                </a:solidFill>
              </a:defRPr>
            </a:lvl6pPr>
            <a:lvl7pPr marL="2743200" lvl="6" indent="0">
              <a:buNone/>
              <a:defRPr lang="en-US" sz="1400" dirty="0">
                <a:solidFill>
                  <a:schemeClr val="tx1">
                    <a:tint val="75000"/>
                  </a:schemeClr>
                </a:solidFill>
              </a:defRPr>
            </a:lvl7pPr>
            <a:lvl8pPr marL="3200400" lvl="7" indent="0">
              <a:buNone/>
              <a:defRPr lang="en-US" sz="1400" dirty="0">
                <a:solidFill>
                  <a:schemeClr val="tx1">
                    <a:tint val="75000"/>
                  </a:schemeClr>
                </a:solidFill>
              </a:defRPr>
            </a:lvl8pPr>
            <a:lvl9pPr marL="3657600" lvl="8" indent="0">
              <a:buNone/>
              <a:defRPr lang="en-US" sz="1400" dirty="0">
                <a:solidFill>
                  <a:schemeClr val="tx1">
                    <a:tint val="75000"/>
                  </a:schemeClr>
                </a:solidFill>
              </a:defRPr>
            </a:lvl9pPr>
          </a:lstStyle>
          <a:p>
            <a:pPr lvl="0"/>
            <a:r>
              <a:rPr lang="en-US" dirty="0"/>
              <a:t>Click to edit Master text styles</a:t>
            </a:r>
          </a:p>
        </p:txBody>
      </p:sp>
      <p:sp>
        <p:nvSpPr>
          <p:cNvPr id="3" name="Title 1">
            <a:extLst>
              <a:ext uri="{BA81AC12-F90D-42EA-9E19-91BCFD88844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1B578A8-812C-4CF4-AE42-A6535FC147AB}"/>
              </a:ext>
            </a:extLst>
          </p:cNvPr>
          <p:cNvSpPr>
            <a:spLocks noGrp="1"/>
          </p:cNvSpPr>
          <p:nvPr>
            <p:ph type="title" idx="1"/>
          </p:nvPr>
        </p:nvSpPr>
        <p:spPr>
          <a:xfrm>
            <a:off x="762000" y="2735662"/>
            <a:ext cx="7620000" cy="882263"/>
          </a:xfrm>
          <a:prstGeom prst="rect">
            <a:avLst/>
          </a:prstGeom>
        </p:spPr>
        <p:txBody>
          <a:bodyPr vert="horz" rtlCol="0" anchor="t"/>
          <a:lstStyle>
            <a:lvl1pPr lvl="0">
              <a:defRPr lang="en-US" sz="4000" dirty="0"/>
            </a:lvl1pPr>
          </a:lstStyle>
          <a:p>
            <a:r>
              <a:rPr lang="en-US" dirty="0"/>
              <a:t>Click to edit Master title style</a:t>
            </a:r>
          </a:p>
        </p:txBody>
      </p:sp>
      <p:sp>
        <p:nvSpPr>
          <p:cNvPr id="4" name="Slide Number Placeholder 5">
            <a:extLst>
              <a:ext uri="{0DEFD3A9-4524-4AC4-B5E6-746ABD37CB5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EFD96F-3D14-44A6-AAD0-B12AD8BBF41F}"/>
              </a:ext>
            </a:extLst>
          </p:cNvPr>
          <p:cNvSpPr>
            <a:spLocks noGrp="1"/>
          </p:cNvSpPr>
          <p:nvPr>
            <p:ph type="sldNum" sz="quarter" idx="12"/>
          </p:nvPr>
        </p:nvSpPr>
        <p:spPr/>
        <p:txBody>
          <a:bodyPr rtlCol="0"/>
          <a:lstStyle>
            <a:lvl1pPr lvl="0"/>
          </a:lstStyle>
          <a:p>
            <a:r>
              <a:rPr lang="en-US" dirty="0"/>
              <a:t>&lt;#&gt;</a:t>
            </a:r>
          </a:p>
        </p:txBody>
      </p:sp>
      <p:sp>
        <p:nvSpPr>
          <p:cNvPr id="5" name="Footer Placeholder 4">
            <a:extLst>
              <a:ext uri="{415DC62B-E849-4081-A9E9-A5347E9E34B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89A2FD1-0641-42FC-8DAF-7A23D60F33AF}"/>
              </a:ext>
            </a:extLst>
          </p:cNvPr>
          <p:cNvSpPr>
            <a:spLocks noGrp="1"/>
          </p:cNvSpPr>
          <p:nvPr>
            <p:ph type="ftr" sz="quarter" idx="11"/>
          </p:nvPr>
        </p:nvSpPr>
        <p:spPr/>
        <p:txBody>
          <a:bodyPr rtlCol="0"/>
          <a:lstStyle>
            <a:lvl1pPr lvl="0"/>
          </a:lstStyle>
          <a:p>
            <a:r>
              <a:rPr lang="en-US" dirty="0"/>
              <a:t>Footer</a:t>
            </a:r>
          </a:p>
        </p:txBody>
      </p:sp>
      <p:sp>
        <p:nvSpPr>
          <p:cNvPr id="6" name="Date Placeholder 3">
            <a:extLst>
              <a:ext uri="{C9189D72-F2AE-430D-981C-0919AC96FFC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5DFA12B-2F2C-423D-B623-8D72CF7547A4}"/>
              </a:ext>
            </a:extLst>
          </p:cNvPr>
          <p:cNvSpPr>
            <a:spLocks noGrp="1"/>
          </p:cNvSpPr>
          <p:nvPr>
            <p:ph type="dt" sz="half" idx="10"/>
          </p:nvPr>
        </p:nvSpPr>
        <p:spPr/>
        <p:txBody>
          <a:bodyPr rtlCol="0"/>
          <a:lstStyle>
            <a:lvl1pPr lvl="0"/>
          </a:lstStyle>
          <a:p>
            <a:r>
              <a:rPr lang="en-US" dirty="0"/>
              <a:t>Date</a:t>
            </a:r>
          </a:p>
        </p:txBody>
      </p:sp>
    </p:spTree>
    <p:extLst>
      <p:ext uri="{C5678C5E-9590-4847-80AF-C50531A369BC}">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0E491768-3785-4030-A55A-FB6F1C79224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94C30FA-81DE-4CBA-8929-7C560B395C72}"/>
              </a:ext>
            </a:extLst>
          </p:cNvPr>
          <p:cNvSpPr>
            <a:spLocks noGrp="1"/>
          </p:cNvSpPr>
          <p:nvPr>
            <p:ph type="title"/>
          </p:nvPr>
        </p:nvSpPr>
        <p:spPr/>
        <p:txBody>
          <a:bodyPr rtlCol="0"/>
          <a:lstStyle>
            <a:lvl1pPr lvl="0"/>
          </a:lstStyle>
          <a:p>
            <a:r>
              <a:rPr lang="en-US" dirty="0"/>
              <a:t>Click to edit Master title style</a:t>
            </a:r>
          </a:p>
        </p:txBody>
      </p:sp>
      <p:sp>
        <p:nvSpPr>
          <p:cNvPr id="3" name="Content Placeholder 2">
            <a:extLst>
              <a:ext uri="{345E88E0-0841-4B80-9A82-BFCB7B7A93E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879A9BB-3AAB-42AD-9996-E905DF202DB0}"/>
              </a:ext>
            </a:extLst>
          </p:cNvPr>
          <p:cNvSpPr>
            <a:spLocks noGrp="1"/>
          </p:cNvSpPr>
          <p:nvPr>
            <p:ph idx="1"/>
          </p:nvPr>
        </p:nvSpPr>
        <p:spPr>
          <a:xfrm>
            <a:off x="762000" y="1403352"/>
            <a:ext cx="3619500" cy="3069050"/>
          </a:xfrm>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CA6826E8-C859-4ED4-88D8-0E79B54D7CD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111385F-E47D-4720-938B-C0E4F17EE93A}"/>
              </a:ext>
            </a:extLst>
          </p:cNvPr>
          <p:cNvSpPr>
            <a:spLocks noGrp="1"/>
          </p:cNvSpPr>
          <p:nvPr>
            <p:ph idx="2"/>
          </p:nvPr>
        </p:nvSpPr>
        <p:spPr>
          <a:xfrm>
            <a:off x="4752975" y="1403352"/>
            <a:ext cx="3619500" cy="3069050"/>
          </a:xfrm>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6">
            <a:extLst>
              <a:ext uri="{2C275DEB-44DB-485D-B8D9-5B1A462E060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3F840B7-5578-41C9-9E47-CD7C071DC0DD}"/>
              </a:ext>
            </a:extLst>
          </p:cNvPr>
          <p:cNvSpPr>
            <a:spLocks noGrp="1"/>
          </p:cNvSpPr>
          <p:nvPr>
            <p:ph type="sldNum" sz="quarter" idx="12"/>
          </p:nvPr>
        </p:nvSpPr>
        <p:spPr/>
        <p:txBody>
          <a:bodyPr rtlCol="0"/>
          <a:lstStyle/>
          <a:p>
            <a:r>
              <a:rPr lang="en-US" dirty="0"/>
              <a:t>&lt;#&gt;</a:t>
            </a:r>
          </a:p>
        </p:txBody>
      </p:sp>
      <p:sp>
        <p:nvSpPr>
          <p:cNvPr id="6" name="Footer Placeholder 5">
            <a:extLst>
              <a:ext uri="{B4B58D80-E703-459B-A711-6A8ED1109E1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1EB4796-B70E-456E-9DD7-EA314D595C32}"/>
              </a:ext>
            </a:extLst>
          </p:cNvPr>
          <p:cNvSpPr>
            <a:spLocks noGrp="1"/>
          </p:cNvSpPr>
          <p:nvPr>
            <p:ph type="ftr" sz="quarter" idx="11"/>
          </p:nvPr>
        </p:nvSpPr>
        <p:spPr/>
        <p:txBody>
          <a:bodyPr rtlCol="0"/>
          <a:lstStyle/>
          <a:p>
            <a:r>
              <a:rPr lang="en-US" dirty="0"/>
              <a:t>Footer</a:t>
            </a:r>
          </a:p>
        </p:txBody>
      </p:sp>
      <p:sp>
        <p:nvSpPr>
          <p:cNvPr id="7" name="Date Placeholder 4">
            <a:extLst>
              <a:ext uri="{725AF906-FCE4-4E28-B5D2-D5E252B8744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9B10427-ED4D-44F5-BE40-86576971D13F}"/>
              </a:ext>
            </a:extLst>
          </p:cNvPr>
          <p:cNvSpPr>
            <a:spLocks noGrp="1"/>
          </p:cNvSpPr>
          <p:nvPr>
            <p:ph type="dt" sz="half" idx="10"/>
          </p:nvPr>
        </p:nvSpPr>
        <p:spPr/>
        <p:txBody>
          <a:bodyPr rtlCol="0"/>
          <a:lstStyle/>
          <a:p>
            <a:r>
              <a:rPr lang="en-US" dirty="0"/>
              <a:t>Date</a:t>
            </a:r>
          </a:p>
        </p:txBody>
      </p:sp>
    </p:spTree>
    <p:extLst>
      <p:ext uri="{488B9BE3-B87B-4491-AB63-8F48F5D57E9A}">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ext Placeholder 2">
            <a:extLst>
              <a:ext uri="{336EB254-D586-491C-8398-330251EB50E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2834D16-67C5-4D87-B28B-727A82F5542E}"/>
              </a:ext>
            </a:extLst>
          </p:cNvPr>
          <p:cNvSpPr>
            <a:spLocks noGrp="1"/>
          </p:cNvSpPr>
          <p:nvPr>
            <p:ph type="body"/>
          </p:nvPr>
        </p:nvSpPr>
        <p:spPr>
          <a:xfrm>
            <a:off x="762000" y="1400175"/>
            <a:ext cx="3619500" cy="540644"/>
          </a:xfrm>
          <a:prstGeom prst="rect">
            <a:avLst/>
          </a:prstGeom>
        </p:spPr>
        <p:txBody>
          <a:bodyPr vert="horz" rtlCol="0" anchor="ctr">
            <a:normAutofit/>
          </a:bodyPr>
          <a:lstStyle>
            <a:lvl1pPr marL="0" lvl="0" indent="0">
              <a:buNone/>
              <a:defRPr lang="en-US" sz="1600" b="0" i="0" cap="none" dirty="0">
                <a:solidFill>
                  <a:schemeClr val="accent1"/>
                </a:solidFill>
                <a:latin typeface="+mn-lt"/>
              </a:defRPr>
            </a:lvl1pPr>
            <a:lvl2pPr marL="457200" lvl="1" indent="0">
              <a:buNone/>
              <a:defRPr lang="en-US" sz="2000" b="1" dirty="0">
                <a:latin typeface="+mn-lt"/>
              </a:defRPr>
            </a:lvl2pPr>
            <a:lvl3pPr marL="914400" lvl="2" indent="0">
              <a:buNone/>
              <a:defRPr lang="en-US" sz="1800" b="1" dirty="0">
                <a:latin typeface="+mn-lt"/>
              </a:defRPr>
            </a:lvl3pPr>
            <a:lvl4pPr marL="1371600" lvl="3" indent="0">
              <a:buNone/>
              <a:defRPr lang="en-US" sz="1600" b="1" dirty="0">
                <a:latin typeface="+mn-lt"/>
              </a:defRPr>
            </a:lvl4pPr>
            <a:lvl5pPr marL="1828800" lvl="4" indent="0">
              <a:buNone/>
              <a:defRPr lang="en-US" sz="1600" b="1" dirty="0">
                <a:latin typeface="+mn-lt"/>
              </a:defRPr>
            </a:lvl5pPr>
            <a:lvl6pPr marL="2286000" lvl="5" indent="0">
              <a:buNone/>
              <a:defRPr lang="en-US" sz="1600" b="1" dirty="0">
                <a:latin typeface="+mn-lt"/>
              </a:defRPr>
            </a:lvl6pPr>
            <a:lvl7pPr marL="2743200" lvl="6" indent="0">
              <a:buNone/>
              <a:defRPr lang="en-US" sz="1600" b="1" dirty="0">
                <a:latin typeface="+mn-lt"/>
              </a:defRPr>
            </a:lvl7pPr>
            <a:lvl8pPr marL="3200400" lvl="7" indent="0">
              <a:buNone/>
              <a:defRPr lang="en-US" sz="1600" b="1" dirty="0">
                <a:latin typeface="+mn-lt"/>
              </a:defRPr>
            </a:lvl8pPr>
            <a:lvl9pPr marL="3657600" lvl="8" indent="0">
              <a:buNone/>
              <a:defRPr lang="en-US" sz="1600" b="1" dirty="0">
                <a:latin typeface="+mn-lt"/>
              </a:defRPr>
            </a:lvl9pPr>
          </a:lstStyle>
          <a:p>
            <a:pPr lvl="0"/>
            <a:r>
              <a:rPr lang="en-US" dirty="0"/>
              <a:t>Click to edit Master text styles</a:t>
            </a:r>
          </a:p>
        </p:txBody>
      </p:sp>
      <p:sp>
        <p:nvSpPr>
          <p:cNvPr id="3" name="Text Placeholder 4">
            <a:extLst>
              <a:ext uri="{CA2FD410-15D1-4D17-8389-1A1BAD872FB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C127422-59EC-45A5-8B55-2A432C048469}"/>
              </a:ext>
            </a:extLst>
          </p:cNvPr>
          <p:cNvSpPr>
            <a:spLocks noGrp="1"/>
          </p:cNvSpPr>
          <p:nvPr>
            <p:ph type="body" idx="1"/>
          </p:nvPr>
        </p:nvSpPr>
        <p:spPr>
          <a:xfrm>
            <a:off x="4754717" y="1400175"/>
            <a:ext cx="3619500" cy="540644"/>
          </a:xfrm>
          <a:prstGeom prst="rect">
            <a:avLst/>
          </a:prstGeom>
        </p:spPr>
        <p:txBody>
          <a:bodyPr vert="horz" rtlCol="0" anchor="ctr">
            <a:normAutofit/>
          </a:bodyPr>
          <a:lstStyle>
            <a:lvl1pPr marL="0" lvl="0" indent="0">
              <a:buNone/>
              <a:defRPr lang="en-US" sz="1600" b="0" i="0" cap="none" dirty="0">
                <a:solidFill>
                  <a:schemeClr val="accent1"/>
                </a:solidFill>
                <a:latin typeface="+mn-lt"/>
              </a:defRPr>
            </a:lvl1pPr>
            <a:lvl2pPr marL="457200" lvl="1" indent="0">
              <a:buNone/>
              <a:defRPr lang="en-US" sz="2000" b="1" dirty="0">
                <a:latin typeface="+mn-lt"/>
              </a:defRPr>
            </a:lvl2pPr>
            <a:lvl3pPr marL="914400" lvl="2" indent="0">
              <a:buNone/>
              <a:defRPr lang="en-US" sz="1800" b="1" dirty="0">
                <a:latin typeface="+mn-lt"/>
              </a:defRPr>
            </a:lvl3pPr>
            <a:lvl4pPr marL="1371600" lvl="3" indent="0">
              <a:buNone/>
              <a:defRPr lang="en-US" sz="1600" b="1" dirty="0">
                <a:latin typeface="+mn-lt"/>
              </a:defRPr>
            </a:lvl4pPr>
            <a:lvl5pPr marL="1828800" lvl="4" indent="0">
              <a:buNone/>
              <a:defRPr lang="en-US" sz="1600" b="1" dirty="0">
                <a:latin typeface="+mn-lt"/>
              </a:defRPr>
            </a:lvl5pPr>
            <a:lvl6pPr marL="2286000" lvl="5" indent="0">
              <a:buNone/>
              <a:defRPr lang="en-US" sz="1600" b="1" dirty="0">
                <a:latin typeface="+mn-lt"/>
              </a:defRPr>
            </a:lvl6pPr>
            <a:lvl7pPr marL="2743200" lvl="6" indent="0">
              <a:buNone/>
              <a:defRPr lang="en-US" sz="1600" b="1" dirty="0">
                <a:latin typeface="+mn-lt"/>
              </a:defRPr>
            </a:lvl7pPr>
            <a:lvl8pPr marL="3200400" lvl="7" indent="0">
              <a:buNone/>
              <a:defRPr lang="en-US" sz="1600" b="1" dirty="0">
                <a:latin typeface="+mn-lt"/>
              </a:defRPr>
            </a:lvl8pPr>
            <a:lvl9pPr marL="3657600" lvl="8" indent="0">
              <a:buNone/>
              <a:defRPr lang="en-US" sz="1600" b="1" dirty="0">
                <a:latin typeface="+mn-lt"/>
              </a:defRPr>
            </a:lvl9pPr>
          </a:lstStyle>
          <a:p>
            <a:pPr lvl="0"/>
            <a:r>
              <a:rPr lang="en-US" dirty="0"/>
              <a:t>Click to edit Master text styles</a:t>
            </a:r>
          </a:p>
        </p:txBody>
      </p:sp>
      <p:sp>
        <p:nvSpPr>
          <p:cNvPr id="4" name="Content Placeholder 2">
            <a:extLst>
              <a:ext uri="{F30D395D-8195-4C71-8206-1CD10640BF6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87DB7AD-1555-4C67-B680-2831B6972B1C}"/>
              </a:ext>
            </a:extLst>
          </p:cNvPr>
          <p:cNvSpPr>
            <a:spLocks noGrp="1"/>
          </p:cNvSpPr>
          <p:nvPr>
            <p:ph idx="2"/>
          </p:nvPr>
        </p:nvSpPr>
        <p:spPr>
          <a:xfrm>
            <a:off x="762000" y="1961537"/>
            <a:ext cx="3619500" cy="2510865"/>
          </a:xfrm>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18D576AD-BFD1-4E0E-AA6C-64EBC5CDEE8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50A4613-B7F3-4B69-AD2D-52EC64133089}"/>
              </a:ext>
            </a:extLst>
          </p:cNvPr>
          <p:cNvSpPr>
            <a:spLocks noGrp="1"/>
          </p:cNvSpPr>
          <p:nvPr>
            <p:ph type="title" idx="3"/>
          </p:nvPr>
        </p:nvSpPr>
        <p:spPr/>
        <p:txBody>
          <a:bodyPr rtlCol="0"/>
          <a:lstStyle>
            <a:lvl1pPr lvl="0"/>
          </a:lstStyle>
          <a:p>
            <a:r>
              <a:rPr lang="en-US" dirty="0"/>
              <a:t>Click to edit Master title style</a:t>
            </a:r>
          </a:p>
        </p:txBody>
      </p:sp>
      <p:sp>
        <p:nvSpPr>
          <p:cNvPr id="6" name="Content Placeholder 2">
            <a:extLst>
              <a:ext uri="{52B8100F-3126-484A-836D-936CAB05B86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04DDEBA-66E8-499C-9A8F-5A68D4777443}"/>
              </a:ext>
            </a:extLst>
          </p:cNvPr>
          <p:cNvSpPr>
            <a:spLocks noGrp="1"/>
          </p:cNvSpPr>
          <p:nvPr>
            <p:ph idx="4"/>
          </p:nvPr>
        </p:nvSpPr>
        <p:spPr>
          <a:xfrm>
            <a:off x="4751443" y="1961537"/>
            <a:ext cx="3619500" cy="2510865"/>
          </a:xfrm>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4">
            <a:extLst>
              <a:ext uri="{69827735-CFE4-42F4-ACFE-C32C3F7DAE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9DBB158-43D0-4D30-BE70-FB7EBB54E508}"/>
              </a:ext>
            </a:extLst>
          </p:cNvPr>
          <p:cNvSpPr>
            <a:spLocks noGrp="1"/>
          </p:cNvSpPr>
          <p:nvPr>
            <p:ph type="dt" sz="half" idx="10"/>
          </p:nvPr>
        </p:nvSpPr>
        <p:spPr/>
        <p:txBody>
          <a:bodyPr rtlCol="0"/>
          <a:lstStyle/>
          <a:p>
            <a:r>
              <a:rPr lang="en-US" dirty="0"/>
              <a:t>Date</a:t>
            </a:r>
          </a:p>
        </p:txBody>
      </p:sp>
      <p:sp>
        <p:nvSpPr>
          <p:cNvPr id="8" name="Footer Placeholder 5">
            <a:extLst>
              <a:ext uri="{47D5B0DE-2694-4A46-B2C0-2E07CF386E5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F20D4BE-6C7D-4B2B-A5C1-6788AF8C6A6B}"/>
              </a:ext>
            </a:extLst>
          </p:cNvPr>
          <p:cNvSpPr>
            <a:spLocks noGrp="1"/>
          </p:cNvSpPr>
          <p:nvPr>
            <p:ph type="ftr" sz="quarter" idx="11"/>
          </p:nvPr>
        </p:nvSpPr>
        <p:spPr/>
        <p:txBody>
          <a:bodyPr rtlCol="0"/>
          <a:lstStyle/>
          <a:p>
            <a:r>
              <a:rPr lang="en-US" dirty="0"/>
              <a:t>Footer</a:t>
            </a:r>
          </a:p>
        </p:txBody>
      </p:sp>
      <p:sp>
        <p:nvSpPr>
          <p:cNvPr id="9" name="Slide Number Placeholder 6">
            <a:extLst>
              <a:ext uri="{32200F44-BA68-4203-A0A3-1F0CAC06840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34F1E53-6CE1-45FF-9724-479362AB5EE4}"/>
              </a:ext>
            </a:extLst>
          </p:cNvPr>
          <p:cNvSpPr>
            <a:spLocks noGrp="1"/>
          </p:cNvSpPr>
          <p:nvPr>
            <p:ph type="sldNum" sz="quarter" idx="12"/>
          </p:nvPr>
        </p:nvSpPr>
        <p:spPr/>
        <p:txBody>
          <a:bodyPr rtlCol="0"/>
          <a:lstStyle/>
          <a:p>
            <a:r>
              <a:rPr lang="en-US" dirty="0"/>
              <a:t>&lt;#&gt;</a:t>
            </a:r>
          </a:p>
        </p:txBody>
      </p:sp>
    </p:spTree>
    <p:extLst>
      <p:ext uri="{1A906049-893F-494D-ADA9-F38E51B561D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8EF836D5-A1DE-4748-B844-610CD90A9F2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AA44EBB-589D-478A-8CF6-29EC312003AC}"/>
              </a:ext>
            </a:extLst>
          </p:cNvPr>
          <p:cNvSpPr>
            <a:spLocks noGrp="1"/>
          </p:cNvSpPr>
          <p:nvPr>
            <p:ph type="title"/>
          </p:nvPr>
        </p:nvSpPr>
        <p:spPr>
          <a:xfrm>
            <a:off x="762000" y="1914525"/>
            <a:ext cx="7620000" cy="857250"/>
          </a:xfrm>
        </p:spPr>
        <p:txBody>
          <a:bodyPr vert="horz" rtlCol="0" anchor="ctr"/>
          <a:lstStyle>
            <a:lvl1pPr lvl="0" algn="ctr">
              <a:defRPr lang="en-US" sz="3600" dirty="0"/>
            </a:lvl1pPr>
          </a:lstStyle>
          <a:p>
            <a:r>
              <a:rPr lang="en-US" dirty="0"/>
              <a:t>Click to edit Master title style</a:t>
            </a:r>
          </a:p>
        </p:txBody>
      </p:sp>
      <p:sp>
        <p:nvSpPr>
          <p:cNvPr id="3" name="Slide Number Placeholder 3">
            <a:extLst>
              <a:ext uri="{47D9C610-642E-41F9-8968-110979E131C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C96C7FD-2573-4541-9009-85EAFD4FC0A7}"/>
              </a:ext>
            </a:extLst>
          </p:cNvPr>
          <p:cNvSpPr>
            <a:spLocks noGrp="1"/>
          </p:cNvSpPr>
          <p:nvPr>
            <p:ph type="sldNum" sz="quarter" idx="12"/>
          </p:nvPr>
        </p:nvSpPr>
        <p:spPr/>
        <p:txBody>
          <a:bodyPr rtlCol="0"/>
          <a:lstStyle/>
          <a:p>
            <a:r>
              <a:rPr lang="en-US" dirty="0"/>
              <a:t>&lt;#&gt;</a:t>
            </a:r>
          </a:p>
        </p:txBody>
      </p:sp>
      <p:sp>
        <p:nvSpPr>
          <p:cNvPr id="4" name="Footer Placeholder 2">
            <a:extLst>
              <a:ext uri="{7C5BDEF5-13AB-4760-BA76-7748FF31BD0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457EA81-8385-40DF-A493-1946974411B5}"/>
              </a:ext>
            </a:extLst>
          </p:cNvPr>
          <p:cNvSpPr>
            <a:spLocks noGrp="1"/>
          </p:cNvSpPr>
          <p:nvPr>
            <p:ph type="ftr" sz="quarter" idx="11"/>
          </p:nvPr>
        </p:nvSpPr>
        <p:spPr/>
        <p:txBody>
          <a:bodyPr rtlCol="0"/>
          <a:lstStyle/>
          <a:p>
            <a:r>
              <a:rPr lang="en-US" dirty="0"/>
              <a:t>Footer</a:t>
            </a:r>
          </a:p>
        </p:txBody>
      </p:sp>
      <p:sp>
        <p:nvSpPr>
          <p:cNvPr id="5" name="Date Placeholder 1">
            <a:extLst>
              <a:ext uri="{15520C02-4357-4D44-BD14-4C81E00F1BE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2200D5B-4037-4ED3-8974-175522A13BB3}"/>
              </a:ext>
            </a:extLst>
          </p:cNvPr>
          <p:cNvSpPr>
            <a:spLocks noGrp="1"/>
          </p:cNvSpPr>
          <p:nvPr>
            <p:ph type="dt" sz="half" idx="10"/>
          </p:nvPr>
        </p:nvSpPr>
        <p:spPr/>
        <p:txBody>
          <a:bodyPr rtlCol="0"/>
          <a:lstStyle/>
          <a:p>
            <a:r>
              <a:rPr lang="en-US" dirty="0"/>
              <a:t>Date</a:t>
            </a:r>
          </a:p>
        </p:txBody>
      </p:sp>
    </p:spTree>
    <p:extLst>
      <p:ext uri="{EE7399EB-75C6-4FBE-AF3F-58CB81607F7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a:extLst>
              <a:ext uri="{C159F0E7-6BD5-488F-8FFD-E2373B384DD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379A16F-263B-40D9-BB22-227B60263912}"/>
              </a:ext>
            </a:extLst>
          </p:cNvPr>
          <p:cNvSpPr>
            <a:spLocks noGrp="1"/>
          </p:cNvSpPr>
          <p:nvPr>
            <p:ph type="sldNum" sz="quarter" idx="12"/>
          </p:nvPr>
        </p:nvSpPr>
        <p:spPr/>
        <p:txBody>
          <a:bodyPr rtlCol="0"/>
          <a:lstStyle/>
          <a:p>
            <a:r>
              <a:rPr lang="en-US" dirty="0"/>
              <a:t>&lt;#&gt;</a:t>
            </a:r>
          </a:p>
        </p:txBody>
      </p:sp>
      <p:sp>
        <p:nvSpPr>
          <p:cNvPr id="3" name="Footer Placeholder 2">
            <a:extLst>
              <a:ext uri="{EAD3BB81-244A-400F-968F-8EE9484B71C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61DC730-D3DD-4554-9A73-C83FABA7E824}"/>
              </a:ext>
            </a:extLst>
          </p:cNvPr>
          <p:cNvSpPr>
            <a:spLocks noGrp="1"/>
          </p:cNvSpPr>
          <p:nvPr>
            <p:ph type="ftr" sz="quarter" idx="11"/>
          </p:nvPr>
        </p:nvSpPr>
        <p:spPr/>
        <p:txBody>
          <a:bodyPr rtlCol="0"/>
          <a:lstStyle/>
          <a:p>
            <a:r>
              <a:rPr lang="en-US" dirty="0"/>
              <a:t>Footer</a:t>
            </a:r>
          </a:p>
        </p:txBody>
      </p:sp>
      <p:sp>
        <p:nvSpPr>
          <p:cNvPr id="4" name="Date Placeholder 1">
            <a:extLst>
              <a:ext uri="{EC8C5BAA-2262-4EF9-B503-4333576742F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C25AA98-69BF-4579-970A-9B4DC0C66BBE}"/>
              </a:ext>
            </a:extLst>
          </p:cNvPr>
          <p:cNvSpPr>
            <a:spLocks noGrp="1"/>
          </p:cNvSpPr>
          <p:nvPr>
            <p:ph type="dt" sz="half" idx="10"/>
          </p:nvPr>
        </p:nvSpPr>
        <p:spPr/>
        <p:txBody>
          <a:bodyPr rtlCol="0"/>
          <a:lstStyle/>
          <a:p>
            <a:r>
              <a:rPr lang="en-US" dirty="0"/>
              <a:t>Date</a:t>
            </a:r>
          </a:p>
        </p:txBody>
      </p:sp>
    </p:spTree>
    <p:extLst>
      <p:ext uri="{6DE7DE86-A238-476B-AEFD-216E2B517B10}">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D4FAD4C9-AD35-441E-843B-0758DF186F4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0A02D7F-B7F3-4C84-BDA7-4719772247BB}"/>
              </a:ext>
            </a:extLst>
          </p:cNvPr>
          <p:cNvSpPr>
            <a:spLocks noGrp="1"/>
          </p:cNvSpPr>
          <p:nvPr>
            <p:ph type="title"/>
          </p:nvPr>
        </p:nvSpPr>
        <p:spPr/>
        <p:txBody>
          <a:bodyPr rtlCol="0"/>
          <a:lstStyle>
            <a:lvl1pPr lvl="0"/>
          </a:lstStyle>
          <a:p>
            <a:r>
              <a:rPr lang="en-US" dirty="0"/>
              <a:t>Click to edit Master title style</a:t>
            </a:r>
          </a:p>
        </p:txBody>
      </p:sp>
      <p:sp>
        <p:nvSpPr>
          <p:cNvPr id="3" name="Text Placeholder 3">
            <a:extLst>
              <a:ext uri="{F9D8EFA7-835F-4BD5-94DB-DF1E9F1ABF7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F111F7E-5D75-4A0F-9058-954259E39C35}"/>
              </a:ext>
            </a:extLst>
          </p:cNvPr>
          <p:cNvSpPr>
            <a:spLocks noGrp="1"/>
          </p:cNvSpPr>
          <p:nvPr>
            <p:ph type="body" idx="1"/>
          </p:nvPr>
        </p:nvSpPr>
        <p:spPr>
          <a:xfrm>
            <a:off x="762000" y="1455900"/>
            <a:ext cx="2822399" cy="2984400"/>
          </a:xfrm>
        </p:spPr>
        <p:txBody>
          <a:bodyPr vert="horz" lIns="91440" tIns="93600" rIns="91440" bIns="45720" rtlCol="0" anchor="t">
            <a:normAutofit/>
          </a:bodyPr>
          <a:lstStyle>
            <a:lvl1pPr marL="0" lvl="0" indent="0">
              <a:lnSpc>
                <a:spcPct val="100000"/>
              </a:lnSpc>
              <a:buNone/>
              <a:defRPr lang="en-US" b="0" dirty="0">
                <a:latin typeface="+mn-lt"/>
              </a:defRPr>
            </a:lvl1pPr>
          </a:lstStyle>
          <a:p>
            <a:r>
              <a:rPr lang="en-US" dirty="0"/>
              <a:t>Click to edit Master text styles</a:t>
            </a:r>
          </a:p>
        </p:txBody>
      </p:sp>
      <p:sp>
        <p:nvSpPr>
          <p:cNvPr id="4" name="Content Placeholder 2">
            <a:extLst>
              <a:ext uri="{4359BD84-5A7E-4AD7-9B37-3A91FB94D08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DE295C3-974E-43DB-9E83-5EEA90FBBCB6}"/>
              </a:ext>
            </a:extLst>
          </p:cNvPr>
          <p:cNvSpPr>
            <a:spLocks noGrp="1"/>
          </p:cNvSpPr>
          <p:nvPr>
            <p:ph idx="2"/>
          </p:nvPr>
        </p:nvSpPr>
        <p:spPr>
          <a:xfrm>
            <a:off x="3776758" y="1447800"/>
            <a:ext cx="4605242" cy="3000375"/>
          </a:xfrm>
        </p:spPr>
        <p:txBody>
          <a:bodyPr rtlCol="0"/>
          <a:lstStyle>
            <a:lvl1pPr lvl="0"/>
            <a:lvl2pPr lvl="1"/>
            <a:lvl3pPr lvl="2"/>
            <a:lvl4pPr lvl="3"/>
            <a:lvl5pPr lvl="4"/>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3">
            <a:extLst>
              <a:ext uri="{E132DC33-A672-4AB8-8FD4-8AFE3376525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8734D16-152F-4DDA-B300-46CC44DABD6F}"/>
              </a:ext>
            </a:extLst>
          </p:cNvPr>
          <p:cNvSpPr>
            <a:spLocks noGrp="1"/>
          </p:cNvSpPr>
          <p:nvPr>
            <p:ph type="sldNum" sz="quarter" idx="12"/>
          </p:nvPr>
        </p:nvSpPr>
        <p:spPr/>
        <p:txBody>
          <a:bodyPr rtlCol="0"/>
          <a:lstStyle/>
          <a:p>
            <a:r>
              <a:rPr lang="en-US" dirty="0"/>
              <a:t>&lt;#&gt;</a:t>
            </a:r>
          </a:p>
        </p:txBody>
      </p:sp>
      <p:sp>
        <p:nvSpPr>
          <p:cNvPr id="6" name="Footer Placeholder 2">
            <a:extLst>
              <a:ext uri="{33E2DA77-7F35-43AA-B4B6-9CF7ADF09C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2E89519-B266-4A68-BEDC-36DF5D9720FD}"/>
              </a:ext>
            </a:extLst>
          </p:cNvPr>
          <p:cNvSpPr>
            <a:spLocks noGrp="1"/>
          </p:cNvSpPr>
          <p:nvPr>
            <p:ph type="ftr" sz="quarter" idx="11"/>
          </p:nvPr>
        </p:nvSpPr>
        <p:spPr/>
        <p:txBody>
          <a:bodyPr rtlCol="0"/>
          <a:lstStyle/>
          <a:p>
            <a:r>
              <a:rPr lang="en-US" dirty="0"/>
              <a:t>Footer</a:t>
            </a:r>
          </a:p>
        </p:txBody>
      </p:sp>
      <p:sp>
        <p:nvSpPr>
          <p:cNvPr id="7" name="Date Placeholder 1">
            <a:extLst>
              <a:ext uri="{BB9EF207-9CA9-45B6-9129-E7E7ADD6B89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806E607-3CAB-4FF3-8B9B-2D62FB83BBAC}"/>
              </a:ext>
            </a:extLst>
          </p:cNvPr>
          <p:cNvSpPr>
            <a:spLocks noGrp="1"/>
          </p:cNvSpPr>
          <p:nvPr>
            <p:ph type="dt" sz="half" idx="10"/>
          </p:nvPr>
        </p:nvSpPr>
        <p:spPr/>
        <p:txBody>
          <a:bodyPr rtlCol="0"/>
          <a:lstStyle/>
          <a:p>
            <a:r>
              <a:rPr lang="en-US" dirty="0"/>
              <a:t>Date</a:t>
            </a:r>
          </a:p>
        </p:txBody>
      </p:sp>
    </p:spTree>
    <p:extLst>
      <p:ext uri="{DFEDA46D-42F8-4B23-BB66-C3513258DE0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Rectangle 16">
            <a:extLst>
              <a:ext uri="{5CB855C0-5AE9-45C1-8202-ACED6DAD66C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0F4CD87-872C-4BB6-8EB0-3D31B27F27EA}"/>
              </a:ext>
            </a:extLst>
          </p:cNvPr>
          <p:cNvSpPr/>
          <p:nvPr/>
        </p:nvSpPr>
        <p:spPr>
          <a:xfrm>
            <a:off x="3718307" y="1437411"/>
            <a:ext cx="4663693" cy="3037029"/>
          </a:xfrm>
          <a:prstGeom prst="rect">
            <a:avLst/>
          </a:prstGeom>
          <a:noFill/>
          <a:ln w="6350" cap="flat">
            <a:solidFill>
              <a:schemeClr val="bg1">
                <a:lumMod val="75000"/>
              </a:schemeClr>
            </a:solidFill>
            <a:miter lim="800000"/>
          </a:ln>
          <a:effectLst/>
        </p:spPr>
        <p:style>
          <a:lnRef idx="1">
            <a:schemeClr val="accent1"/>
          </a:lnRef>
          <a:fillRef idx="3">
            <a:schemeClr val="accent1"/>
          </a:fillRef>
          <a:effectRef idx="0">
            <a:schemeClr val="accent1"/>
          </a:effectRef>
          <a:fontRef idx="minor">
            <a:srgbClr val="FFFFFF"/>
          </a:fontRef>
        </p:style>
        <p:txBody>
          <a:bodyPr vert="horz" rtlCol="0" anchor="ctr"/>
          <a:lstStyle/>
          <a:p>
            <a:pPr algn="ctr"/>
            <a:endParaRPr lang="en-US" dirty="0">
              <a:latin typeface="+mn-lt"/>
            </a:endParaRPr>
          </a:p>
        </p:txBody>
      </p:sp>
      <p:sp>
        <p:nvSpPr>
          <p:cNvPr id="3" name="Title 1">
            <a:extLst>
              <a:ext uri="{B2EEDAA5-01A1-4149-A78E-9150E3F4D8D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641B6F6-9C57-418E-A30B-39768E4AF04D}"/>
              </a:ext>
            </a:extLst>
          </p:cNvPr>
          <p:cNvSpPr>
            <a:spLocks noGrp="1"/>
          </p:cNvSpPr>
          <p:nvPr>
            <p:ph type="title"/>
          </p:nvPr>
        </p:nvSpPr>
        <p:spPr/>
        <p:txBody>
          <a:bodyPr rtlCol="0"/>
          <a:lstStyle>
            <a:lvl1pPr lvl="0"/>
          </a:lstStyle>
          <a:p>
            <a:r>
              <a:rPr lang="en-US" dirty="0"/>
              <a:t>Click to edit Master title style</a:t>
            </a:r>
          </a:p>
        </p:txBody>
      </p:sp>
      <p:sp>
        <p:nvSpPr>
          <p:cNvPr id="4" name="Text Placeholder 3">
            <a:extLst>
              <a:ext uri="{FCF5BC1B-E863-45AD-8CC7-783EEECE252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4DF9CC1-58D0-4C0F-A999-809612B17C51}"/>
              </a:ext>
            </a:extLst>
          </p:cNvPr>
          <p:cNvSpPr>
            <a:spLocks noGrp="1"/>
          </p:cNvSpPr>
          <p:nvPr>
            <p:ph type="body" idx="1"/>
          </p:nvPr>
        </p:nvSpPr>
        <p:spPr>
          <a:xfrm>
            <a:off x="762000" y="1455900"/>
            <a:ext cx="2822399" cy="2984400"/>
          </a:xfrm>
        </p:spPr>
        <p:txBody>
          <a:bodyPr vert="horz" lIns="91440" tIns="93600" rIns="91440" bIns="45720" rtlCol="0" anchor="t">
            <a:normAutofit/>
          </a:bodyPr>
          <a:lstStyle>
            <a:lvl1pPr marL="0" lvl="0" indent="0">
              <a:lnSpc>
                <a:spcPct val="100000"/>
              </a:lnSpc>
              <a:buNone/>
              <a:defRPr lang="en-US" b="0" dirty="0">
                <a:latin typeface="+mn-lt"/>
              </a:defRPr>
            </a:lvl1pPr>
          </a:lstStyle>
          <a:p>
            <a:r>
              <a:rPr lang="en-US" dirty="0"/>
              <a:t>Click to edit Master text styles</a:t>
            </a:r>
          </a:p>
        </p:txBody>
      </p:sp>
      <p:sp>
        <p:nvSpPr>
          <p:cNvPr id="5" name="Picture Placeholder 2">
            <a:extLst>
              <a:ext uri="{2B26B1F2-AF40-4FEF-AE48-08DE3FFD0DF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FA50F51-CC85-42EA-BCD5-18016D9D97DD}"/>
              </a:ext>
            </a:extLst>
          </p:cNvPr>
          <p:cNvSpPr>
            <a:spLocks noGrp="1"/>
          </p:cNvSpPr>
          <p:nvPr>
            <p:ph type="pic" idx="2"/>
          </p:nvPr>
        </p:nvSpPr>
        <p:spPr>
          <a:xfrm>
            <a:off x="3775220" y="1492944"/>
            <a:ext cx="4543283" cy="2925962"/>
          </a:xfrm>
          <a:solidFill>
            <a:schemeClr val="bg1">
              <a:lumMod val="95000"/>
            </a:schemeClr>
          </a:solidFill>
          <a:ln w="38100">
            <a:noFill/>
            <a:miter lim="800000"/>
          </a:ln>
        </p:spPr>
        <p:txBody>
          <a:bodyPr rtlCol="0"/>
          <a:lstStyle/>
          <a:p>
            <a:r>
              <a:rPr lang="en-US" dirty="0"/>
              <a:t>Click icon to add picture</a:t>
            </a:r>
          </a:p>
        </p:txBody>
      </p:sp>
      <p:sp>
        <p:nvSpPr>
          <p:cNvPr id="6" name="Slide Number Placeholder 4">
            <a:extLst>
              <a:ext uri="{C2705A30-0DD2-4091-9203-A799357814D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1F5E794-F0AC-469A-9A93-7D5EAF951880}"/>
              </a:ext>
            </a:extLst>
          </p:cNvPr>
          <p:cNvSpPr>
            <a:spLocks noGrp="1"/>
          </p:cNvSpPr>
          <p:nvPr>
            <p:ph type="sldNum" sz="quarter" idx="12"/>
          </p:nvPr>
        </p:nvSpPr>
        <p:spPr/>
        <p:txBody>
          <a:bodyPr rtlCol="0"/>
          <a:lstStyle/>
          <a:p>
            <a:r>
              <a:rPr lang="en-US" dirty="0"/>
              <a:t>&lt;#&gt;</a:t>
            </a:r>
          </a:p>
        </p:txBody>
      </p:sp>
      <p:sp>
        <p:nvSpPr>
          <p:cNvPr id="7" name="Footer Placeholder 3">
            <a:extLst>
              <a:ext uri="{57F9C0BE-642D-4359-8550-2C118C024DB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159AD92-9BDF-4278-9870-400BCC33E3F1}"/>
              </a:ext>
            </a:extLst>
          </p:cNvPr>
          <p:cNvSpPr>
            <a:spLocks noGrp="1"/>
          </p:cNvSpPr>
          <p:nvPr>
            <p:ph type="ftr" sz="quarter" idx="11"/>
          </p:nvPr>
        </p:nvSpPr>
        <p:spPr/>
        <p:txBody>
          <a:bodyPr rtlCol="0"/>
          <a:lstStyle/>
          <a:p>
            <a:r>
              <a:rPr lang="en-US" dirty="0"/>
              <a:t>Footer</a:t>
            </a:r>
          </a:p>
        </p:txBody>
      </p:sp>
      <p:sp>
        <p:nvSpPr>
          <p:cNvPr id="8" name="Date Placeholder 1">
            <a:extLst>
              <a:ext uri="{0D0C6DF9-DD72-40E9-83D8-C89620F81E8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21317BA-9D5A-4E00-BAF0-D1D7E1414F57}"/>
              </a:ext>
            </a:extLst>
          </p:cNvPr>
          <p:cNvSpPr>
            <a:spLocks noGrp="1"/>
          </p:cNvSpPr>
          <p:nvPr>
            <p:ph type="dt" sz="half" idx="10"/>
          </p:nvPr>
        </p:nvSpPr>
        <p:spPr/>
        <p:txBody>
          <a:bodyPr rtlCol="0"/>
          <a:lstStyle/>
          <a:p>
            <a:r>
              <a:rPr lang="en-US" dirty="0"/>
              <a:t>Date</a:t>
            </a:r>
          </a:p>
        </p:txBody>
      </p:sp>
    </p:spTree>
    <p:extLst>
      <p:ext uri="{F1375C4F-953C-4663-BF67-4213199AFDBB}">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Master1">
    <p:bg>
      <p:bgRef idx="1002">
        <a:schemeClr val="bg1"/>
      </p:bgRef>
    </p:bg>
    <p:spTree>
      <p:nvGrpSpPr>
        <p:cNvPr id="1" name=""/>
        <p:cNvGrpSpPr/>
        <p:nvPr/>
      </p:nvGrpSpPr>
      <p:grpSpPr>
        <a:xfrm>
          <a:off x="0" y="0"/>
          <a:ext cx="0" cy="0"/>
          <a:chOff x="0" y="0"/>
          <a:chExt cx="0" cy="0"/>
        </a:xfrm>
      </p:grpSpPr>
      <p:sp>
        <p:nvSpPr>
          <p:cNvPr id="2" name="Slide Number Placeholder 5" hidden="1">
            <a:extLst>
              <a:ext uri="{3099B0A1-B5E9-4BE4-BF2E-63829C6B8C8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DC6C7EB-2A8D-4F18-8465-7932501D0F9E}"/>
              </a:ext>
            </a:extLst>
          </p:cNvPr>
          <p:cNvSpPr txBox="1">
            <a:spLocks noGrp="1"/>
          </p:cNvSpPr>
          <p:nvPr/>
        </p:nvSpPr>
        <p:spPr>
          <a:xfrm>
            <a:off x="6123448" y="4771233"/>
            <a:ext cx="2133600" cy="273844"/>
          </a:xfrm>
          <a:prstGeom prst="rect">
            <a:avLst/>
          </a:prstGeom>
          <a:effectLst/>
        </p:spPr>
        <p:txBody>
          <a:bodyPr vert="horz" lIns="91440" tIns="45720" rIns="91440" bIns="45720" numCol="1" spcCol="0" rtlCol="0" anchor="ctr"/>
          <a:lstStyle>
            <a:lvl1pPr marL="0" lvl="0" algn="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r" rtl="0">
              <a:defRPr lang="en-US" sz="600" b="0" i="0" dirty="0">
                <a:solidFill>
                  <a:schemeClr val="bg1">
                    <a:lumMod val="50000"/>
                  </a:schemeClr>
                </a:solidFill>
                <a:latin typeface="+mn-lt"/>
              </a:defRPr>
            </a:pPr>
            <a:r>
              <a:rPr lang="en-US" dirty="0"/>
              <a:t>&lt;#&gt;</a:t>
            </a:r>
          </a:p>
        </p:txBody>
      </p:sp>
      <p:sp>
        <p:nvSpPr>
          <p:cNvPr id="3" name="Footer Placeholder 4" hidden="1">
            <a:extLst>
              <a:ext uri="{244C40A1-3D35-41E1-8F7C-521FDECCAE3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3099984-521C-4F1E-875B-3C94E17968BF}"/>
              </a:ext>
            </a:extLst>
          </p:cNvPr>
          <p:cNvSpPr txBox="1">
            <a:spLocks noGrp="1"/>
          </p:cNvSpPr>
          <p:nvPr/>
        </p:nvSpPr>
        <p:spPr>
          <a:xfrm>
            <a:off x="3124200" y="4771233"/>
            <a:ext cx="2895600" cy="273844"/>
          </a:xfrm>
          <a:prstGeom prst="rect">
            <a:avLst/>
          </a:prstGeom>
          <a:effectLst/>
        </p:spPr>
        <p:txBody>
          <a:bodyPr vert="horz" lIns="91440" tIns="45720" rIns="91440" bIns="45720" numCol="1" spcCol="0" rtlCol="0" anchor="ctr"/>
          <a:lstStyle>
            <a:lvl1pPr marL="0" lvl="0" algn="ct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ctr" rtl="0">
              <a:defRPr lang="en-US" sz="600" b="0" i="0" dirty="0">
                <a:solidFill>
                  <a:schemeClr val="bg1">
                    <a:lumMod val="50000"/>
                  </a:schemeClr>
                </a:solidFill>
                <a:latin typeface="+mn-lt"/>
              </a:defRPr>
            </a:pPr>
            <a:r>
              <a:rPr lang="en-US" dirty="0"/>
              <a:t>Footer</a:t>
            </a:r>
          </a:p>
        </p:txBody>
      </p:sp>
      <p:sp>
        <p:nvSpPr>
          <p:cNvPr id="4" name="Date Placeholder 3" hidden="1">
            <a:extLst>
              <a:ext uri="{36940033-A492-480B-9F54-55DF9E868CF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7740655-11C2-4FAB-ADCF-B9FF5F50EB79}"/>
              </a:ext>
            </a:extLst>
          </p:cNvPr>
          <p:cNvSpPr txBox="1">
            <a:spLocks noGrp="1"/>
          </p:cNvSpPr>
          <p:nvPr/>
        </p:nvSpPr>
        <p:spPr>
          <a:xfrm>
            <a:off x="894633" y="4771233"/>
            <a:ext cx="2133600" cy="273844"/>
          </a:xfrm>
          <a:prstGeom prst="rect">
            <a:avLst/>
          </a:prstGeom>
          <a:effectLst/>
        </p:spPr>
        <p:txBody>
          <a:bodyPr vert="horz" lIns="91440" tIns="45720" rIns="91440" bIns="45720" numCol="1" spcCol="0" rtlCol="0" anchor="ctr"/>
          <a:lstStyle>
            <a:lvl1pPr marL="0" lvl="0" algn="l"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l" rtl="0">
              <a:defRPr lang="en-US" sz="600" b="0" i="0" dirty="0">
                <a:solidFill>
                  <a:schemeClr val="bg1">
                    <a:lumMod val="50000"/>
                  </a:schemeClr>
                </a:solidFill>
                <a:latin typeface="+mn-lt"/>
              </a:defRPr>
            </a:pPr>
            <a:r>
              <a:rPr lang="en-US" dirty="0"/>
              <a:t>Date</a:t>
            </a:r>
          </a:p>
        </p:txBody>
      </p:sp>
      <p:sp>
        <p:nvSpPr>
          <p:cNvPr id="5" name="Slide Number Placeholder 5" hidden="1">
            <a:extLst>
              <a:ext uri="{681B8D11-DC42-4E90-94F3-3A17C1F1CA8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7048981-2884-4E9F-9AA2-9773184CD232}"/>
              </a:ext>
            </a:extLst>
          </p:cNvPr>
          <p:cNvSpPr txBox="1">
            <a:spLocks noGrp="1"/>
          </p:cNvSpPr>
          <p:nvPr/>
        </p:nvSpPr>
        <p:spPr>
          <a:xfrm>
            <a:off x="6123448" y="4771233"/>
            <a:ext cx="2133600" cy="273844"/>
          </a:xfrm>
          <a:prstGeom prst="rect">
            <a:avLst/>
          </a:prstGeom>
          <a:effectLst/>
        </p:spPr>
        <p:txBody>
          <a:bodyPr vert="horz" lIns="91440" tIns="45720" rIns="91440" bIns="45720" numCol="1" spcCol="0" rtlCol="0" anchor="ctr"/>
          <a:lstStyle>
            <a:lvl1pPr marL="0" lvl="0" algn="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r" rtl="0">
              <a:defRPr lang="en-US" sz="600" b="0" i="0" dirty="0">
                <a:solidFill>
                  <a:schemeClr val="bg1">
                    <a:lumMod val="50000"/>
                  </a:schemeClr>
                </a:solidFill>
                <a:latin typeface="+mn-lt"/>
              </a:defRPr>
            </a:pPr>
            <a:r>
              <a:rPr lang="en-US" dirty="0"/>
              <a:t>&lt;#&gt;</a:t>
            </a:r>
          </a:p>
        </p:txBody>
      </p:sp>
      <p:sp>
        <p:nvSpPr>
          <p:cNvPr id="6" name="Footer Placeholder 4" hidden="1">
            <a:extLst>
              <a:ext uri="{677572AD-1F9F-4506-933F-87738061517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3ED6BD9-E11E-4163-BC6D-5249B88E9158}"/>
              </a:ext>
            </a:extLst>
          </p:cNvPr>
          <p:cNvSpPr txBox="1">
            <a:spLocks noGrp="1"/>
          </p:cNvSpPr>
          <p:nvPr/>
        </p:nvSpPr>
        <p:spPr>
          <a:xfrm>
            <a:off x="3124200" y="4771233"/>
            <a:ext cx="2895600" cy="273844"/>
          </a:xfrm>
          <a:prstGeom prst="rect">
            <a:avLst/>
          </a:prstGeom>
          <a:effectLst/>
        </p:spPr>
        <p:txBody>
          <a:bodyPr vert="horz" lIns="91440" tIns="45720" rIns="91440" bIns="45720" numCol="1" spcCol="0" rtlCol="0" anchor="ctr"/>
          <a:lstStyle>
            <a:lvl1pPr marL="0" lvl="0" algn="ct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ctr" rtl="0">
              <a:defRPr lang="en-US" sz="600" b="0" i="0" dirty="0">
                <a:solidFill>
                  <a:schemeClr val="bg1">
                    <a:lumMod val="50000"/>
                  </a:schemeClr>
                </a:solidFill>
                <a:latin typeface="+mn-lt"/>
              </a:defRPr>
            </a:pPr>
            <a:r>
              <a:rPr lang="en-US" dirty="0"/>
              <a:t>Footer</a:t>
            </a:r>
          </a:p>
        </p:txBody>
      </p:sp>
      <p:sp>
        <p:nvSpPr>
          <p:cNvPr id="7" name="Date Placeholder 3" hidden="1">
            <a:extLst>
              <a:ext uri="{F7E5D8D0-8A2B-4C32-84CC-918F2A2C04A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6FBF21D-4150-4785-A77E-8D66778F6C6A}"/>
              </a:ext>
            </a:extLst>
          </p:cNvPr>
          <p:cNvSpPr txBox="1">
            <a:spLocks noGrp="1"/>
          </p:cNvSpPr>
          <p:nvPr/>
        </p:nvSpPr>
        <p:spPr>
          <a:xfrm>
            <a:off x="894633" y="4771233"/>
            <a:ext cx="2133600" cy="273844"/>
          </a:xfrm>
          <a:prstGeom prst="rect">
            <a:avLst/>
          </a:prstGeom>
          <a:effectLst/>
        </p:spPr>
        <p:txBody>
          <a:bodyPr vert="horz" lIns="91440" tIns="45720" rIns="91440" bIns="45720" numCol="1" spcCol="0" rtlCol="0" anchor="ctr"/>
          <a:lstStyle>
            <a:lvl1pPr marL="0" lvl="0" algn="l"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l" rtl="0">
              <a:defRPr lang="en-US" sz="600" b="0" i="0" dirty="0">
                <a:solidFill>
                  <a:schemeClr val="bg1">
                    <a:lumMod val="50000"/>
                  </a:schemeClr>
                </a:solidFill>
                <a:latin typeface="+mn-lt"/>
              </a:defRPr>
            </a:pPr>
            <a:r>
              <a:rPr lang="en-US" dirty="0"/>
              <a:t>Date</a:t>
            </a:r>
          </a:p>
        </p:txBody>
      </p:sp>
      <p:sp>
        <p:nvSpPr>
          <p:cNvPr id="8" name="Slide Number Placeholder 5" hidden="1">
            <a:extLst>
              <a:ext uri="{C4A4B1CB-0B88-4BB7-9E3D-233A0244B3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6ABDCE6-3510-43CF-8DC2-C942397F89D2}"/>
              </a:ext>
            </a:extLst>
          </p:cNvPr>
          <p:cNvSpPr txBox="1">
            <a:spLocks noGrp="1"/>
          </p:cNvSpPr>
          <p:nvPr/>
        </p:nvSpPr>
        <p:spPr>
          <a:xfrm>
            <a:off x="6123448" y="4771233"/>
            <a:ext cx="2133600" cy="273844"/>
          </a:xfrm>
          <a:prstGeom prst="rect">
            <a:avLst/>
          </a:prstGeom>
          <a:effectLst/>
        </p:spPr>
        <p:txBody>
          <a:bodyPr vert="horz" lIns="91440" tIns="45720" rIns="91440" bIns="45720" numCol="1" spcCol="0" rtlCol="0" anchor="ctr"/>
          <a:lstStyle>
            <a:lvl1pPr marL="0" lvl="0" algn="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r" rtl="0">
              <a:defRPr lang="en-US" sz="600" b="0" i="0" dirty="0">
                <a:solidFill>
                  <a:schemeClr val="bg1">
                    <a:lumMod val="50000"/>
                  </a:schemeClr>
                </a:solidFill>
                <a:latin typeface="+mn-lt"/>
              </a:defRPr>
            </a:pPr>
            <a:r>
              <a:rPr lang="en-US" dirty="0"/>
              <a:t>&lt;#&gt;</a:t>
            </a:r>
          </a:p>
        </p:txBody>
      </p:sp>
      <p:sp>
        <p:nvSpPr>
          <p:cNvPr id="9" name="Footer Placeholder 4" hidden="1">
            <a:extLst>
              <a:ext uri="{777DDC49-EE73-4B0F-AF1F-B3CB1F784B1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4589578-1E8A-4176-86DB-D731323E84F6}"/>
              </a:ext>
            </a:extLst>
          </p:cNvPr>
          <p:cNvSpPr txBox="1">
            <a:spLocks noGrp="1"/>
          </p:cNvSpPr>
          <p:nvPr/>
        </p:nvSpPr>
        <p:spPr>
          <a:xfrm>
            <a:off x="3124200" y="4771233"/>
            <a:ext cx="2895600" cy="273844"/>
          </a:xfrm>
          <a:prstGeom prst="rect">
            <a:avLst/>
          </a:prstGeom>
          <a:effectLst/>
        </p:spPr>
        <p:txBody>
          <a:bodyPr vert="horz" lIns="91440" tIns="45720" rIns="91440" bIns="45720" numCol="1" spcCol="0" rtlCol="0" anchor="ctr"/>
          <a:lstStyle>
            <a:lvl1pPr marL="0" lvl="0" algn="ctr"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ctr" rtl="0">
              <a:defRPr lang="en-US" sz="600" b="0" i="0" dirty="0">
                <a:solidFill>
                  <a:schemeClr val="bg1">
                    <a:lumMod val="50000"/>
                  </a:schemeClr>
                </a:solidFill>
                <a:latin typeface="+mn-lt"/>
              </a:defRPr>
            </a:pPr>
            <a:r>
              <a:rPr lang="en-US" dirty="0"/>
              <a:t>Footer</a:t>
            </a:r>
          </a:p>
        </p:txBody>
      </p:sp>
      <p:sp>
        <p:nvSpPr>
          <p:cNvPr id="10" name="Date Placeholder 3" hidden="1">
            <a:extLst>
              <a:ext uri="{A771C60F-C222-4094-97AC-3711B998BBF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6B1D9F3-0397-4FEB-B068-32F409414D99}"/>
              </a:ext>
            </a:extLst>
          </p:cNvPr>
          <p:cNvSpPr txBox="1">
            <a:spLocks noGrp="1"/>
          </p:cNvSpPr>
          <p:nvPr/>
        </p:nvSpPr>
        <p:spPr>
          <a:xfrm>
            <a:off x="894633" y="4771233"/>
            <a:ext cx="2133600" cy="273844"/>
          </a:xfrm>
          <a:prstGeom prst="rect">
            <a:avLst/>
          </a:prstGeom>
          <a:effectLst/>
        </p:spPr>
        <p:txBody>
          <a:bodyPr vert="horz" lIns="91440" tIns="45720" rIns="91440" bIns="45720" numCol="1" spcCol="0" rtlCol="0" anchor="ctr"/>
          <a:lstStyle>
            <a:lvl1pPr marL="0" lvl="0" algn="l" rtl="0">
              <a:lnSpc>
                <a:spcPct val="100000"/>
              </a:lnSpc>
              <a:defRPr lang="en-US" sz="600" b="0" i="0" dirty="0">
                <a:solidFill>
                  <a:schemeClr val="bg1">
                    <a:lumMod val="50000"/>
                  </a:schemeClr>
                </a:solidFill>
                <a:latin typeface="Roboto"/>
              </a:defRPr>
            </a:lvl1pPr>
            <a:lvl2pPr marL="457200" lvl="1" algn="l" rtl="0">
              <a:lnSpc>
                <a:spcPct val="100000"/>
              </a:lnSpc>
              <a:defRPr lang="en-US" sz="1800" dirty="0">
                <a:solidFill>
                  <a:schemeClr val="tx1"/>
                </a:solidFill>
                <a:latin typeface="Roboto"/>
              </a:defRPr>
            </a:lvl2pPr>
            <a:lvl3pPr marL="914400" lvl="2" algn="l" rtl="0">
              <a:lnSpc>
                <a:spcPct val="100000"/>
              </a:lnSpc>
              <a:defRPr lang="en-US" sz="1800" dirty="0">
                <a:solidFill>
                  <a:schemeClr val="tx1"/>
                </a:solidFill>
                <a:latin typeface="Roboto"/>
              </a:defRPr>
            </a:lvl3pPr>
            <a:lvl4pPr marL="1371600" lvl="3" algn="l" rtl="0">
              <a:lnSpc>
                <a:spcPct val="100000"/>
              </a:lnSpc>
              <a:defRPr lang="en-US" sz="1800" dirty="0">
                <a:solidFill>
                  <a:schemeClr val="tx1"/>
                </a:solidFill>
                <a:latin typeface="Roboto"/>
              </a:defRPr>
            </a:lvl4pPr>
            <a:lvl5pPr marL="1828800" lvl="4" algn="l" rtl="0">
              <a:lnSpc>
                <a:spcPct val="100000"/>
              </a:lnSpc>
              <a:defRPr lang="en-US" sz="1800" dirty="0">
                <a:solidFill>
                  <a:schemeClr val="tx1"/>
                </a:solidFill>
                <a:latin typeface="Roboto"/>
              </a:defRPr>
            </a:lvl5pPr>
            <a:lvl6pPr marL="2286000" lvl="5" algn="l" rtl="0">
              <a:lnSpc>
                <a:spcPct val="100000"/>
              </a:lnSpc>
              <a:defRPr lang="en-US" sz="1800" dirty="0">
                <a:solidFill>
                  <a:schemeClr val="tx1"/>
                </a:solidFill>
                <a:latin typeface="Roboto"/>
              </a:defRPr>
            </a:lvl6pPr>
            <a:lvl7pPr marL="2743200" lvl="6" algn="l" rtl="0">
              <a:lnSpc>
                <a:spcPct val="100000"/>
              </a:lnSpc>
              <a:defRPr lang="en-US" sz="1800" dirty="0">
                <a:solidFill>
                  <a:schemeClr val="tx1"/>
                </a:solidFill>
                <a:latin typeface="Roboto"/>
              </a:defRPr>
            </a:lvl7pPr>
            <a:lvl8pPr marL="3200400" lvl="7" algn="l" rtl="0">
              <a:lnSpc>
                <a:spcPct val="100000"/>
              </a:lnSpc>
              <a:defRPr lang="en-US" sz="1800" dirty="0">
                <a:solidFill>
                  <a:schemeClr val="tx1"/>
                </a:solidFill>
                <a:latin typeface="Roboto"/>
              </a:defRPr>
            </a:lvl8pPr>
            <a:lvl9pPr marL="3657600" lvl="8" algn="l" rtl="0">
              <a:lnSpc>
                <a:spcPct val="100000"/>
              </a:lnSpc>
              <a:defRPr lang="en-US" sz="1800" dirty="0">
                <a:solidFill>
                  <a:schemeClr val="tx1"/>
                </a:solidFill>
                <a:latin typeface="Roboto"/>
              </a:defRPr>
            </a:lvl9pPr>
          </a:lstStyle>
          <a:p>
            <a:pPr marL="0" lvl="0" algn="l" rtl="0">
              <a:defRPr lang="en-US" sz="600" b="0" i="0" dirty="0">
                <a:solidFill>
                  <a:schemeClr val="bg1">
                    <a:lumMod val="50000"/>
                  </a:schemeClr>
                </a:solidFill>
                <a:latin typeface="+mn-lt"/>
              </a:defRPr>
            </a:pPr>
            <a:r>
              <a:rPr lang="en-US" dirty="0"/>
              <a:t>Date</a:t>
            </a:r>
          </a:p>
        </p:txBody>
      </p:sp>
      <p:sp>
        <p:nvSpPr>
          <p:cNvPr id="11" name="Title Placeholder 1">
            <a:extLst>
              <a:ext uri="{3625AEEE-FA9A-410F-A392-0662745682E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53F5717-5EA1-4CBD-B080-7C72DBC3622C}"/>
              </a:ext>
            </a:extLst>
          </p:cNvPr>
          <p:cNvSpPr>
            <a:spLocks noGrp="1"/>
          </p:cNvSpPr>
          <p:nvPr>
            <p:ph type="title"/>
          </p:nvPr>
        </p:nvSpPr>
        <p:spPr>
          <a:xfrm>
            <a:off x="762000" y="349045"/>
            <a:ext cx="7620000" cy="857250"/>
          </a:xfrm>
          <a:prstGeom prst="rect">
            <a:avLst/>
          </a:prstGeom>
        </p:spPr>
        <p:txBody>
          <a:bodyPr vert="horz" lIns="91440" tIns="45720" rIns="91440" bIns="45720" rtlCol="0" anchor="b">
            <a:noAutofit/>
          </a:bodyPr>
          <a:lstStyle/>
          <a:p>
            <a:r>
              <a:rPr lang="en-US" dirty="0"/>
              <a:t>Click to edit Master title style</a:t>
            </a:r>
          </a:p>
        </p:txBody>
      </p:sp>
      <p:sp>
        <p:nvSpPr>
          <p:cNvPr id="12" name="Text Placeholder 2">
            <a:extLst>
              <a:ext uri="{ED748264-44AB-4617-AAEF-0F472032C77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E842394-1DE1-4086-855B-B330B4628F3D}"/>
              </a:ext>
            </a:extLst>
          </p:cNvPr>
          <p:cNvSpPr>
            <a:spLocks noGrp="1"/>
          </p:cNvSpPr>
          <p:nvPr>
            <p:ph type="body" idx="1"/>
          </p:nvPr>
        </p:nvSpPr>
        <p:spPr>
          <a:xfrm>
            <a:off x="762000" y="1428750"/>
            <a:ext cx="7620000" cy="3048000"/>
          </a:xfrm>
          <a:prstGeom prst="rect">
            <a:avLst/>
          </a:prstGeom>
        </p:spPr>
        <p:txBody>
          <a:bodyPr vert="horz" lIns="91440" tIns="9360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8704E4B5-6AF8-426A-BD9A-653DCA20799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654A7C2-5426-48F8-B143-A484AD227EF0}"/>
              </a:ext>
            </a:extLst>
          </p:cNvPr>
          <p:cNvSpPr>
            <a:spLocks noGrp="1"/>
          </p:cNvSpPr>
          <p:nvPr>
            <p:ph type="sldNum" sz="quarter" idx="4"/>
          </p:nvPr>
        </p:nvSpPr>
        <p:spPr>
          <a:xfrm>
            <a:off x="7767815" y="4695033"/>
            <a:ext cx="613018" cy="285750"/>
          </a:xfrm>
          <a:prstGeom prst="rect">
            <a:avLst/>
          </a:prstGeom>
        </p:spPr>
        <p:txBody>
          <a:bodyPr vert="horz" lIns="91440" tIns="45720" rIns="91440" bIns="45720" rtlCol="0" anchor="ctr"/>
          <a:lstStyle>
            <a:lvl1pPr lvl="0" algn="r">
              <a:defRPr lang="en-US" sz="600" b="0" i="0" dirty="0">
                <a:solidFill>
                  <a:schemeClr val="bg1">
                    <a:lumMod val="50000"/>
                  </a:schemeClr>
                </a:solidFill>
                <a:latin typeface="+mn-lt"/>
              </a:defRPr>
            </a:lvl1pPr>
          </a:lstStyle>
          <a:p>
            <a:r>
              <a:rPr lang="en-US" dirty="0"/>
              <a:t>&lt;#&gt;</a:t>
            </a:r>
          </a:p>
        </p:txBody>
      </p:sp>
      <p:sp>
        <p:nvSpPr>
          <p:cNvPr id="14" name="Footer Placeholder 4">
            <a:extLst>
              <a:ext uri="{F7B7AF2F-196C-4873-AEEF-DD040672E21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CD78EBB-F626-4D0B-89B3-B476C4BF6F37}"/>
              </a:ext>
            </a:extLst>
          </p:cNvPr>
          <p:cNvSpPr>
            <a:spLocks noGrp="1"/>
          </p:cNvSpPr>
          <p:nvPr>
            <p:ph type="ftr" sz="quarter" idx="3"/>
          </p:nvPr>
        </p:nvSpPr>
        <p:spPr>
          <a:xfrm>
            <a:off x="2495550" y="4686300"/>
            <a:ext cx="5181600" cy="285750"/>
          </a:xfrm>
          <a:prstGeom prst="rect">
            <a:avLst/>
          </a:prstGeom>
        </p:spPr>
        <p:txBody>
          <a:bodyPr vert="horz" lIns="91440" tIns="45720" rIns="91440" bIns="45720" rtlCol="0" anchor="ctr"/>
          <a:lstStyle>
            <a:lvl1pPr lvl="0" algn="ctr">
              <a:defRPr lang="en-US" sz="600" b="0" i="0" dirty="0">
                <a:solidFill>
                  <a:schemeClr val="bg1">
                    <a:lumMod val="50000"/>
                  </a:schemeClr>
                </a:solidFill>
                <a:latin typeface="+mn-lt"/>
              </a:defRPr>
            </a:lvl1pPr>
          </a:lstStyle>
          <a:p>
            <a:r>
              <a:rPr lang="en-US" dirty="0"/>
              <a:t>Footer</a:t>
            </a:r>
          </a:p>
        </p:txBody>
      </p:sp>
      <p:sp>
        <p:nvSpPr>
          <p:cNvPr id="15" name="Date Placeholder 3">
            <a:extLst>
              <a:ext uri="{62FD7D16-E69E-42A0-B614-15CE63C497B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0E39FA0-7DD2-4890-AD8C-CECEE3DAEB01}"/>
              </a:ext>
            </a:extLst>
          </p:cNvPr>
          <p:cNvSpPr>
            <a:spLocks noGrp="1"/>
          </p:cNvSpPr>
          <p:nvPr>
            <p:ph type="dt" sz="half" idx="2"/>
          </p:nvPr>
        </p:nvSpPr>
        <p:spPr>
          <a:xfrm>
            <a:off x="762000" y="4695033"/>
            <a:ext cx="1639570" cy="285750"/>
          </a:xfrm>
          <a:prstGeom prst="rect">
            <a:avLst/>
          </a:prstGeom>
        </p:spPr>
        <p:txBody>
          <a:bodyPr vert="horz" lIns="91440" tIns="45720" rIns="91440" bIns="45720" rtlCol="0" anchor="ctr"/>
          <a:lstStyle>
            <a:lvl1pPr lvl="0" algn="l">
              <a:defRPr lang="en-US" sz="600" b="0" i="0" dirty="0">
                <a:solidFill>
                  <a:schemeClr val="bg1">
                    <a:lumMod val="50000"/>
                  </a:schemeClr>
                </a:solidFill>
                <a:latin typeface="+mn-lt"/>
              </a:defRPr>
            </a:lvl1pPr>
          </a:lstStyle>
          <a:p>
            <a:r>
              <a:rPr lang="en-US" dirty="0"/>
              <a:t>Date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ftr="0" dt="0"/>
  <p:txStyles>
    <p:titleStyle>
      <a:lvl1pPr lvl="0" algn="l" rtl="0">
        <a:lnSpc>
          <a:spcPct val="100000"/>
        </a:lnSpc>
        <a:spcBef>
          <a:spcPct val="0"/>
        </a:spcBef>
        <a:buNone/>
        <a:defRPr lang="en-US" sz="3200" b="1" i="0" dirty="0">
          <a:solidFill>
            <a:schemeClr val="tx1"/>
          </a:solidFill>
          <a:latin typeface="+mj-lt"/>
        </a:defRPr>
      </a:lvl1pPr>
    </p:titleStyle>
    <p:bodyStyle>
      <a:lvl1pPr marL="342900" lvl="0" indent="-342900" algn="l" rtl="0">
        <a:spcBef>
          <a:spcPts val="1200"/>
        </a:spcBef>
        <a:buClr>
          <a:schemeClr val="accent1"/>
        </a:buClr>
        <a:buFont typeface="Arial"/>
        <a:buChar char="•"/>
        <a:defRPr lang="en-US" sz="1600" b="0" i="0" dirty="0">
          <a:solidFill>
            <a:schemeClr val="tx1"/>
          </a:solidFill>
          <a:latin typeface="+mn-lt"/>
        </a:defRPr>
      </a:lvl1pPr>
      <a:lvl2pPr marL="742950" lvl="1" indent="-285750" algn="l" rtl="0">
        <a:spcBef>
          <a:spcPts val="300"/>
        </a:spcBef>
        <a:buClr>
          <a:schemeClr val="tx1">
            <a:lumMod val="50000"/>
            <a:lumOff val="50000"/>
          </a:schemeClr>
        </a:buClr>
        <a:buFont typeface="Arial"/>
        <a:buChar char="-"/>
        <a:defRPr lang="en-US" sz="1400" b="0" i="0" dirty="0">
          <a:solidFill>
            <a:schemeClr val="bg1">
              <a:lumMod val="50000"/>
            </a:schemeClr>
          </a:solidFill>
          <a:latin typeface="+mn-lt"/>
        </a:defRPr>
      </a:lvl2pPr>
      <a:lvl3pPr marL="1143000" lvl="2" indent="-228600" algn="l" rtl="0">
        <a:spcBef>
          <a:spcPts val="300"/>
        </a:spcBef>
        <a:buClr>
          <a:schemeClr val="tx1">
            <a:lumMod val="50000"/>
            <a:lumOff val="50000"/>
          </a:schemeClr>
        </a:buClr>
        <a:buFont typeface="Arial"/>
        <a:buChar char="-"/>
        <a:defRPr lang="en-US" sz="1200" b="0" i="0" dirty="0">
          <a:solidFill>
            <a:schemeClr val="bg1">
              <a:lumMod val="50000"/>
            </a:schemeClr>
          </a:solidFill>
          <a:latin typeface="+mn-lt"/>
        </a:defRPr>
      </a:lvl3pPr>
      <a:lvl4pPr marL="1600200" lvl="3" indent="-228600" algn="l" rtl="0">
        <a:spcBef>
          <a:spcPts val="300"/>
        </a:spcBef>
        <a:buClr>
          <a:schemeClr val="tx1">
            <a:lumMod val="50000"/>
            <a:lumOff val="50000"/>
          </a:schemeClr>
        </a:buClr>
        <a:buFont typeface="Arial"/>
        <a:buChar char="-"/>
        <a:defRPr lang="en-US" sz="1000" b="0" i="0" dirty="0">
          <a:solidFill>
            <a:schemeClr val="bg1">
              <a:lumMod val="50000"/>
            </a:schemeClr>
          </a:solidFill>
          <a:latin typeface="+mn-lt"/>
        </a:defRPr>
      </a:lvl4pPr>
      <a:lvl5pPr marL="2057400" lvl="4" indent="-228600" algn="l" rtl="0">
        <a:spcBef>
          <a:spcPts val="300"/>
        </a:spcBef>
        <a:buClr>
          <a:schemeClr val="tx1">
            <a:lumMod val="50000"/>
            <a:lumOff val="50000"/>
          </a:schemeClr>
        </a:buClr>
        <a:buFont typeface="Arial"/>
        <a:buChar char="-"/>
        <a:defRPr lang="en-US" sz="900" b="0" i="0" dirty="0">
          <a:solidFill>
            <a:schemeClr val="bg1">
              <a:lumMod val="50000"/>
            </a:schemeClr>
          </a:solidFill>
          <a:latin typeface="+mn-lt"/>
        </a:defRPr>
      </a:lvl5pPr>
      <a:lvl6pPr marL="2514600" lvl="5" indent="-228600" algn="l" rtl="0">
        <a:spcBef>
          <a:spcPct val="20000"/>
        </a:spcBef>
        <a:buFont typeface="Arial"/>
        <a:buChar char="-"/>
        <a:defRPr lang="en-US" sz="900" b="0" i="0" dirty="0">
          <a:solidFill>
            <a:schemeClr val="bg1">
              <a:lumMod val="50000"/>
            </a:schemeClr>
          </a:solidFill>
          <a:latin typeface="+mn-lt"/>
        </a:defRPr>
      </a:lvl6pPr>
      <a:lvl7pPr marL="2971800" lvl="6" indent="-228600" algn="l" rtl="0">
        <a:spcBef>
          <a:spcPct val="20000"/>
        </a:spcBef>
        <a:buFont typeface="Arial"/>
        <a:buChar char="-"/>
        <a:defRPr lang="en-US" sz="900" b="0" i="0" dirty="0">
          <a:solidFill>
            <a:schemeClr val="bg1">
              <a:lumMod val="50000"/>
            </a:schemeClr>
          </a:solidFill>
          <a:latin typeface="+mn-lt"/>
        </a:defRPr>
      </a:lvl7pPr>
      <a:lvl8pPr marL="3429000" lvl="7" indent="-228600" algn="l" rtl="0">
        <a:spcBef>
          <a:spcPct val="20000"/>
        </a:spcBef>
        <a:buFont typeface="Arial"/>
        <a:buChar char="-"/>
        <a:defRPr lang="en-US" sz="900" b="0" i="0" dirty="0">
          <a:solidFill>
            <a:schemeClr val="bg1">
              <a:lumMod val="50000"/>
            </a:schemeClr>
          </a:solidFill>
          <a:latin typeface="+mn-lt"/>
        </a:defRPr>
      </a:lvl8pPr>
      <a:lvl9pPr marL="3886200" lvl="8" indent="-228600" algn="l" rtl="0">
        <a:spcBef>
          <a:spcPct val="20000"/>
        </a:spcBef>
        <a:buFont typeface="Arial"/>
        <a:buChar char="-"/>
        <a:defRPr lang="en-US" sz="900" b="0" i="0" dirty="0">
          <a:solidFill>
            <a:schemeClr val="bg1">
              <a:lumMod val="50000"/>
            </a:schemeClr>
          </a:solidFill>
          <a:latin typeface="+mn-lt"/>
        </a:defRPr>
      </a:lvl9pPr>
    </p:bodyStyle>
    <p:other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manageengine.com/products/service-desk/total-economic-impact-itsm-forrester.html"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blipFill dpi="0" rotWithShape="1">
          <a:blip r:embed="rId2"/>
          <a:stretch>
            <a:fillRect/>
          </a:stretch>
        </a:blipFill>
        <a:effectLst/>
      </p:bgPr>
    </p:bg>
    <p:spTree>
      <p:nvGrpSpPr>
        <p:cNvPr id="1" name=""/>
        <p:cNvGrpSpPr/>
        <p:nvPr/>
      </p:nvGrpSpPr>
      <p:grpSpPr>
        <a:xfrm>
          <a:off x="0" y="0"/>
          <a:ext cx="0" cy="0"/>
          <a:chOff x="0" y="0"/>
          <a:chExt cx="0" cy="0"/>
        </a:xfrm>
      </p:grpSpPr>
      <p:sp>
        <p:nvSpPr>
          <p:cNvPr id="2" name="Title 1">
            <a:extLst>
              <a:ext uri="{D097DC7E-9C6F-4C27-BC7E-ACDC402A576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B98CEBF-1CDE-4F75-B82D-B913B0CE7A59}"/>
              </a:ext>
            </a:extLst>
          </p:cNvPr>
          <p:cNvSpPr>
            <a:spLocks noGrp="1"/>
          </p:cNvSpPr>
          <p:nvPr>
            <p:ph type="title"/>
          </p:nvPr>
        </p:nvSpPr>
        <p:spPr>
          <a:xfrm>
            <a:off x="525027" y="533866"/>
            <a:ext cx="4373556" cy="2229078"/>
          </a:xfrm>
        </p:spPr>
        <p:txBody>
          <a:bodyPr vert="horz" rtlCol="0" anchor="ctr"/>
          <a:lstStyle/>
          <a:p>
            <a:pPr algn="l"/>
            <a:r>
              <a:rPr lang="en-US" sz="2800" b="1" dirty="0">
                <a:solidFill>
                  <a:schemeClr val="tx1"/>
                </a:solidFill>
                <a:latin typeface="Zoho Puvi"/>
              </a:rPr>
              <a:t>Build a resilient platform for legal teams to keep pace with growing business needs</a:t>
            </a:r>
          </a:p>
          <a:p>
            <a:endParaRPr lang="en-US" sz="2800" b="1" dirty="0">
              <a:solidFill>
                <a:schemeClr val="tx1"/>
              </a:solidFill>
              <a:latin typeface="Zoho_Puvi_Bold"/>
            </a:endParaRPr>
          </a:p>
        </p:txBody>
      </p:sp>
      <p:sp>
        <p:nvSpPr>
          <p:cNvPr id="3" name="Subtitle 2">
            <a:extLst>
              <a:ext uri="{22009F12-FEB4-4F15-AB9A-6AEE62406B2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DD8DDD4-C2E4-4AF5-A7A4-40BBABCF7252}"/>
              </a:ext>
            </a:extLst>
          </p:cNvPr>
          <p:cNvSpPr>
            <a:spLocks noGrp="1"/>
          </p:cNvSpPr>
          <p:nvPr>
            <p:ph type="subTitle" idx="1"/>
          </p:nvPr>
        </p:nvSpPr>
        <p:spPr>
          <a:xfrm>
            <a:off x="577957" y="2383002"/>
            <a:ext cx="4841348" cy="781926"/>
          </a:xfrm>
        </p:spPr>
        <p:txBody>
          <a:bodyPr rtlCol="0"/>
          <a:lstStyle/>
          <a:p>
            <a:pPr algn="l">
              <a:lnSpc>
                <a:spcPct val="125000"/>
              </a:lnSpc>
            </a:pPr>
            <a:r>
              <a:rPr lang="en-US" sz="1300" i="0" dirty="0">
                <a:solidFill>
                  <a:schemeClr val="tx1"/>
                </a:solidFill>
                <a:latin typeface="Zoho Puvi-medium"/>
              </a:rPr>
              <a:t>A modern, unified platform that helps establish well-documented legal service management </a:t>
            </a:r>
          </a:p>
          <a:p>
            <a:pPr algn="l">
              <a:lnSpc>
                <a:spcPct val="125000"/>
              </a:lnSpc>
            </a:pPr>
            <a:r>
              <a:rPr lang="en-US" sz="1300" i="0" dirty="0">
                <a:solidFill>
                  <a:schemeClr val="tx1"/>
                </a:solidFill>
                <a:latin typeface="Zoho Puvi-medium"/>
              </a:rPr>
              <a:t>workflows to keep pace with digital transformation</a:t>
            </a:r>
          </a:p>
        </p:txBody>
      </p:sp>
      <p:pic>
        <p:nvPicPr>
          <p:cNvPr id="4" name="Picture 3">
            <a:extLst>
              <a:ext uri="{CBC9A5E2-A726-43C6-89C7-AE51AC5A54B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7813060-E1F4-4005-9FA2-DE9A05CBEF04}"/>
              </a:ext>
            </a:extLst>
          </p:cNvPr>
          <p:cNvPicPr>
            <a:picLocks noChangeAspect="1"/>
          </p:cNvPicPr>
          <p:nvPr/>
        </p:nvPicPr>
        <p:blipFill>
          <a:blip r:embed="rId3"/>
          <a:stretch>
            <a:fillRect/>
          </a:stretch>
        </p:blipFill>
        <p:spPr>
          <a:xfrm>
            <a:off x="675236" y="3843804"/>
            <a:ext cx="1857898" cy="433311"/>
          </a:xfrm>
          <a:prstGeom prst="rect">
            <a:avLst/>
          </a:prstGeom>
          <a:noFill/>
        </p:spPr>
      </p:pic>
      <p:pic>
        <p:nvPicPr>
          <p:cNvPr id="5" name="Picture 4">
            <a:extLst>
              <a:ext uri="{A8006D07-125B-466F-A023-B911E16FEF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79F28BC-C511-4615-B400-A571ED7B8442}"/>
              </a:ext>
            </a:extLst>
          </p:cNvPr>
          <p:cNvPicPr>
            <a:picLocks noChangeAspect="1"/>
          </p:cNvPicPr>
          <p:nvPr/>
        </p:nvPicPr>
        <p:blipFill>
          <a:blip r:embed="rId4"/>
          <a:stretch>
            <a:fillRect/>
          </a:stretch>
        </p:blipFill>
        <p:spPr>
          <a:xfrm>
            <a:off x="4822383" y="627068"/>
            <a:ext cx="4161539" cy="4141384"/>
          </a:xfrm>
          <a:prstGeom prst="rect">
            <a:avLst/>
          </a:prstGeom>
          <a:noFill/>
        </p:spPr>
      </p:pic>
    </p:spTree>
    <p:extLst>
      <p:ext uri="{7F0DC9C0-A8EF-4F19-A611-88A043DACEC7}">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41219F6D-8EF3-43D0-B0A1-A7D78EC9165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D8EBC9C-91A8-4532-ADEE-A3AEF8459336}"/>
              </a:ext>
            </a:extLst>
          </p:cNvPr>
          <p:cNvPicPr>
            <a:picLocks noChangeAspect="1"/>
          </p:cNvPicPr>
          <p:nvPr/>
        </p:nvPicPr>
        <p:blipFill>
          <a:blip r:embed="rId2">
            <a:alphaModFix amt="19999"/>
          </a:blip>
          <a:srcRect l="1260" t="1960" r="31690" b="36520"/>
          <a:stretch>
            <a:fillRect/>
          </a:stretch>
        </p:blipFill>
        <p:spPr>
          <a:xfrm flipH="1">
            <a:off x="0" y="0"/>
            <a:ext cx="9150334" cy="5141918"/>
          </a:xfrm>
          <a:prstGeom prst="rect">
            <a:avLst/>
          </a:prstGeom>
          <a:noFill/>
        </p:spPr>
      </p:pic>
      <p:sp>
        <p:nvSpPr>
          <p:cNvPr id="3" name="TextBox 2">
            <a:extLst>
              <a:ext uri="{52BE4685-E86B-4A57-AEE6-86518DFAD3E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DB6B6CE-FB6B-4791-BB5D-F292CBCF376E}"/>
              </a:ext>
            </a:extLst>
          </p:cNvPr>
          <p:cNvSpPr txBox="1">
            <a:spLocks noGrp="1"/>
          </p:cNvSpPr>
          <p:nvPr/>
        </p:nvSpPr>
        <p:spPr>
          <a:xfrm>
            <a:off x="1397351" y="349043"/>
            <a:ext cx="6349298" cy="857250"/>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chemeClr val="bg1"/>
                </a:solidFill>
                <a:latin typeface="Zoho_Puvi_SemiBold"/>
              </a:rPr>
              <a:t>Leverage powerful end-to-end workflows to standardize legal service delivery</a:t>
            </a:r>
          </a:p>
        </p:txBody>
      </p:sp>
      <p:sp>
        <p:nvSpPr>
          <p:cNvPr id="4" name="TextBox 3">
            <a:extLst>
              <a:ext uri="{9B583E74-47A6-4C46-8808-3A7CB09B72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5F4A564-7A4D-4DF3-BB74-0CEBF19704AF}"/>
              </a:ext>
            </a:extLst>
          </p:cNvPr>
          <p:cNvSpPr txBox="1"/>
          <p:nvPr/>
        </p:nvSpPr>
        <p:spPr>
          <a:xfrm>
            <a:off x="525599" y="2400300"/>
            <a:ext cx="3128210" cy="1314145"/>
          </a:xfrm>
          <a:prstGeom prst="rect">
            <a:avLst/>
          </a:prstGeom>
        </p:spPr>
        <p:txBody>
          <a:bodyPr vert="horz" lIns="95250" tIns="47625" rIns="95250" bIns="47625" rtlCol="0" anchor="t">
            <a:spAutoFit/>
          </a:bodyPr>
          <a:lstStyle/>
          <a:p>
            <a:pPr algn="l" rtl="0">
              <a:lnSpc>
                <a:spcPct val="100000"/>
              </a:lnSpc>
              <a:spcBef>
                <a:spcPts val="0"/>
              </a:spcBef>
              <a:spcAft>
                <a:spcPts val="0"/>
              </a:spcAft>
              <a:defRPr lang="en-US" sz="1400" dirty="0"/>
            </a:pPr>
            <a:r>
              <a:rPr lang="en-US" sz="2000" b="1" i="0" dirty="0">
                <a:solidFill>
                  <a:schemeClr val="accent2"/>
                </a:solidFill>
                <a:latin typeface="Zoho Puvi"/>
              </a:rPr>
              <a:t>Build smart workflows to standardize service delivery practices for your legal department</a:t>
            </a:r>
          </a:p>
        </p:txBody>
      </p:sp>
      <p:sp>
        <p:nvSpPr>
          <p:cNvPr id="5" name="TextBox 4">
            <a:extLst>
              <a:ext uri="{F937620F-24E2-46A0-A83D-059FA42C12C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F9D2D21-73FD-4029-839B-C7C0F45B7C06}"/>
              </a:ext>
            </a:extLst>
          </p:cNvPr>
          <p:cNvSpPr txBox="1">
            <a:spLocks noGrp="1"/>
          </p:cNvSpPr>
          <p:nvPr/>
        </p:nvSpPr>
        <p:spPr>
          <a:xfrm>
            <a:off x="3753745" y="1828800"/>
            <a:ext cx="4616262" cy="2463022"/>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15000"/>
              </a:lnSpc>
              <a:spcBef>
                <a:spcPts val="1200"/>
              </a:spcBef>
              <a:spcAft>
                <a:spcPts val="0"/>
              </a:spcAft>
              <a:buClr>
                <a:schemeClr val="accent2"/>
              </a:buClr>
              <a:buFont typeface="Arial"/>
              <a:buChar char="•"/>
            </a:pPr>
            <a:r>
              <a:rPr lang="en-US" sz="1400" i="0" dirty="0">
                <a:solidFill>
                  <a:schemeClr val="bg1"/>
                </a:solidFill>
                <a:latin typeface="Zoho Puvi-medium"/>
              </a:rPr>
              <a:t>Establish standard operating procedures for different kinds of legal requests by building end-to-end request life cycles on a visual canvas with a simple drag-and-drop actions</a:t>
            </a:r>
          </a:p>
          <a:p>
            <a:pPr indent="-342900" algn="l" rtl="0">
              <a:lnSpc>
                <a:spcPct val="115000"/>
              </a:lnSpc>
              <a:spcBef>
                <a:spcPts val="1200"/>
              </a:spcBef>
              <a:spcAft>
                <a:spcPts val="0"/>
              </a:spcAft>
              <a:buClr>
                <a:schemeClr val="accent2"/>
              </a:buClr>
              <a:buFont typeface="Arial"/>
              <a:buChar char="•"/>
            </a:pPr>
            <a:r>
              <a:rPr lang="en-US" sz="1400" i="0" dirty="0">
                <a:solidFill>
                  <a:schemeClr val="bg1"/>
                </a:solidFill>
                <a:latin typeface="Zoho Puvi-medium"/>
              </a:rPr>
              <a:t>Bring your playbooks to life with unique workflows that guide your lawyers with actionable buttons that are available in the ticket based on various request parameters when configurable conditions are met</a:t>
            </a:r>
          </a:p>
        </p:txBody>
      </p:sp>
    </p:spTree>
    <p:extLst>
      <p:ext uri="{75FF9E41-4BAE-4979-AB73-4035107C9D27}">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49418BF5-EB87-4594-A014-23F203AC1F2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8E2472E-5424-494F-8EE1-4E95AD3187D3}"/>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A8C144A3-0D11-434E-B7BF-BED4518E919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62A0502-DDA8-4048-867E-2B2773C9ACDE}"/>
              </a:ext>
            </a:extLst>
          </p:cNvPr>
          <p:cNvSpPr txBox="1"/>
          <p:nvPr>
            <p:custDataLst>
              <p:tags r:id="rId1"/>
            </p:custDataLst>
          </p:nvPr>
        </p:nvSpPr>
        <p:spPr>
          <a:xfrm>
            <a:off x="2447925" y="4438650"/>
            <a:ext cx="4242711" cy="308552"/>
          </a:xfrm>
          <a:ln w="25400" cap="flat">
            <a:noFill/>
            <a:prstDash val="solid"/>
            <a:round/>
          </a:ln>
        </p:spPr>
        <p:txBody>
          <a:bodyPr vert="horz" lIns="95250" tIns="47625" rIns="95250" bIns="47625" rtlCol="0" anchor="ctr">
            <a:spAutoFit/>
          </a:bodyPr>
          <a:lstStyle/>
          <a:p>
            <a:pPr algn="ctr" rtl="0">
              <a:lnSpc>
                <a:spcPct val="100000"/>
              </a:lnSpc>
              <a:spcBef>
                <a:spcPts val="0"/>
              </a:spcBef>
              <a:spcAft>
                <a:spcPts val="0"/>
              </a:spcAft>
              <a:defRPr lang="en-US" sz="1400" dirty="0"/>
            </a:pPr>
            <a:r>
              <a:rPr lang="en-US" sz="1400" b="1" dirty="0">
                <a:solidFill>
                  <a:schemeClr val="accent2"/>
                </a:solidFill>
                <a:latin typeface="Zoho Puvi"/>
              </a:rPr>
              <a:t>Request life cycles for signing major contracts</a:t>
            </a:r>
          </a:p>
        </p:txBody>
      </p:sp>
      <p:sp>
        <p:nvSpPr>
          <p:cNvPr id="4" name="TextBox 3">
            <a:extLst>
              <a:ext uri="{CAA35488-6898-4379-80F4-A54884C7889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2117B68-3C6C-4EE4-8042-61FF742C596D}"/>
              </a:ext>
            </a:extLst>
          </p:cNvPr>
          <p:cNvSpPr txBox="1">
            <a:spLocks noGrp="1"/>
          </p:cNvSpPr>
          <p:nvPr/>
        </p:nvSpPr>
        <p:spPr>
          <a:xfrm>
            <a:off x="1809750" y="314744"/>
            <a:ext cx="5524500" cy="456247"/>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demi_bold"/>
              </a:rPr>
              <a:t>Workflows in ServiceDesk Plus</a:t>
            </a:r>
          </a:p>
        </p:txBody>
      </p:sp>
      <p:pic>
        <p:nvPicPr>
          <p:cNvPr id="5" name="Picture 4">
            <a:extLst>
              <a:ext uri="{7EAE4968-AA63-4BB7-91D0-D3C4F255224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C3A7469-BCE4-491E-8725-831C02939BFE}"/>
              </a:ext>
            </a:extLst>
          </p:cNvPr>
          <p:cNvPicPr>
            <a:picLocks noChangeAspect="1"/>
          </p:cNvPicPr>
          <p:nvPr/>
        </p:nvPicPr>
        <p:blipFill>
          <a:blip r:embed="rId4"/>
          <a:stretch>
            <a:fillRect/>
          </a:stretch>
        </p:blipFill>
        <p:spPr>
          <a:xfrm>
            <a:off x="1965836" y="1016327"/>
            <a:ext cx="5218661" cy="3261655"/>
          </a:xfrm>
          <a:prstGeom prst="rect">
            <a:avLst/>
          </a:prstGeom>
          <a:noFill/>
        </p:spPr>
      </p:pic>
    </p:spTree>
    <p:extLst>
      <p:ext uri="{31188BCF-B097-4021-97A2-79A1C263C633}">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2EA9CE37-3A98-463C-918F-5E0752AF6D6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8F73269-E692-4B80-8D51-61F080515E35}"/>
              </a:ext>
            </a:extLst>
          </p:cNvPr>
          <p:cNvPicPr>
            <a:picLocks noChangeAspect="1"/>
          </p:cNvPicPr>
          <p:nvPr/>
        </p:nvPicPr>
        <p:blipFill>
          <a:blip r:embed="rId2">
            <a:alphaModFix amt="19999"/>
          </a:blip>
          <a:srcRect l="1260" t="1960" r="31690" b="36520"/>
          <a:stretch>
            <a:fillRect/>
          </a:stretch>
        </p:blipFill>
        <p:spPr>
          <a:xfrm flipH="1">
            <a:off x="0" y="0"/>
            <a:ext cx="9150334" cy="5141918"/>
          </a:xfrm>
          <a:prstGeom prst="rect">
            <a:avLst/>
          </a:prstGeom>
          <a:noFill/>
        </p:spPr>
      </p:pic>
      <p:sp>
        <p:nvSpPr>
          <p:cNvPr id="3" name="TextBox 2">
            <a:extLst>
              <a:ext uri="{8030355C-1A8B-4EE6-964E-3E95DBCC836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0D8FACB-CAD4-4DC4-A3BF-7FDCDF8D213E}"/>
              </a:ext>
            </a:extLst>
          </p:cNvPr>
          <p:cNvSpPr txBox="1">
            <a:spLocks noGrp="1"/>
          </p:cNvSpPr>
          <p:nvPr/>
        </p:nvSpPr>
        <p:spPr>
          <a:xfrm>
            <a:off x="952500" y="234743"/>
            <a:ext cx="7239000" cy="857250"/>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FFFF"/>
                </a:solidFill>
                <a:latin typeface="Zoho Puvi"/>
              </a:rPr>
              <a:t>Tailor-fit your legal service desk to your specific business needs with last-mile customizations</a:t>
            </a:r>
          </a:p>
        </p:txBody>
      </p:sp>
      <p:sp>
        <p:nvSpPr>
          <p:cNvPr id="4" name="TextBox 3">
            <a:extLst>
              <a:ext uri="{26E5CDD2-9872-4DAD-AC5D-A8BC4E85553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025F9AD-6626-41E4-B758-19787AF98C4E}"/>
              </a:ext>
            </a:extLst>
          </p:cNvPr>
          <p:cNvSpPr txBox="1"/>
          <p:nvPr/>
        </p:nvSpPr>
        <p:spPr>
          <a:xfrm>
            <a:off x="563594" y="2181225"/>
            <a:ext cx="3223193" cy="1314145"/>
          </a:xfrm>
          <a:prstGeom prst="rect">
            <a:avLst/>
          </a:prstGeom>
        </p:spPr>
        <p:txBody>
          <a:bodyPr vert="horz" lIns="95250" tIns="47625" rIns="95250" bIns="47625" rtlCol="0" anchor="t">
            <a:spAutoFit/>
          </a:bodyPr>
          <a:lstStyle/>
          <a:p>
            <a:pPr algn="l">
              <a:defRPr lang="en-US" sz="1400" dirty="0"/>
            </a:pPr>
            <a:r>
              <a:rPr lang="en-US" sz="2000" b="1" i="0" dirty="0">
                <a:solidFill>
                  <a:schemeClr val="accent2"/>
                </a:solidFill>
                <a:latin typeface="Zoho Puvi"/>
              </a:rPr>
              <a:t>Leverage last-mile customizations for unique business requirements </a:t>
            </a:r>
          </a:p>
        </p:txBody>
      </p:sp>
      <p:sp>
        <p:nvSpPr>
          <p:cNvPr id="5" name="TextBox 4">
            <a:extLst>
              <a:ext uri="{901FEA03-E931-43AD-8422-B96A0219D8C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F7B14D3-B564-4ECB-8C14-A74E186FD5DE}"/>
              </a:ext>
            </a:extLst>
          </p:cNvPr>
          <p:cNvSpPr txBox="1">
            <a:spLocks noGrp="1"/>
          </p:cNvSpPr>
          <p:nvPr/>
        </p:nvSpPr>
        <p:spPr>
          <a:xfrm>
            <a:off x="3632930" y="1314450"/>
            <a:ext cx="4691167" cy="3048000"/>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Create custom categories, sub-categories, and items to segregate your legal requests, and use these parameters to route tickets to relevant lawyers or specialized legal groups</a:t>
            </a:r>
          </a:p>
          <a:p>
            <a:pPr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Collect relevant information about legal contracts and documents during request submission with dynamic custom templates powered by field and form rules</a:t>
            </a:r>
          </a:p>
          <a:p>
            <a:pPr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Create complex code-based customizations to perform a variety of automations that are unique to your business requirements in the integrated development environment in ServiceDesk Plus</a:t>
            </a:r>
          </a:p>
        </p:txBody>
      </p:sp>
    </p:spTree>
    <p:extLst>
      <p:ext uri="{73ABCAE0-5664-44D7-A311-4A828BF6DAA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69C51CEF-9E98-4DBC-8185-19FA312C37B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9CBC7C7-C742-493C-B9E9-7C9963FEC94E}"/>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05267A07-8F7C-4915-BEAD-A6BCDFBFFC1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99B9BEE-5197-4B00-B16D-959CA1518E0D}"/>
              </a:ext>
            </a:extLst>
          </p:cNvPr>
          <p:cNvSpPr txBox="1"/>
          <p:nvPr>
            <p:custDataLst>
              <p:tags r:id="rId1"/>
            </p:custDataLst>
          </p:nvPr>
        </p:nvSpPr>
        <p:spPr>
          <a:xfrm>
            <a:off x="2751448" y="4327712"/>
            <a:ext cx="3633835"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Major contract signing request template</a:t>
            </a:r>
          </a:p>
        </p:txBody>
      </p:sp>
      <p:sp>
        <p:nvSpPr>
          <p:cNvPr id="4" name="TextBox 3">
            <a:extLst>
              <a:ext uri="{61DA2BD8-DFCB-480B-8CBA-8BBF06B1C5B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C3E2D95-8F93-4B8F-BF6F-4F21EF8FB422}"/>
              </a:ext>
            </a:extLst>
          </p:cNvPr>
          <p:cNvSpPr txBox="1">
            <a:spLocks noGrp="1"/>
          </p:cNvSpPr>
          <p:nvPr/>
        </p:nvSpPr>
        <p:spPr>
          <a:xfrm>
            <a:off x="1851598" y="390525"/>
            <a:ext cx="5440804" cy="478955"/>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
              </a:rPr>
              <a:t>Templates in ServiceDesk Plus</a:t>
            </a:r>
          </a:p>
        </p:txBody>
      </p:sp>
      <p:pic>
        <p:nvPicPr>
          <p:cNvPr id="5" name="Picture 4">
            <a:extLst>
              <a:ext uri="{208E5151-B9C7-4AC0-A6C2-3E3053DAB1E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ACE83FE-746A-4922-AF67-081F493B887D}"/>
              </a:ext>
            </a:extLst>
          </p:cNvPr>
          <p:cNvPicPr>
            <a:picLocks noChangeAspect="1"/>
          </p:cNvPicPr>
          <p:nvPr/>
        </p:nvPicPr>
        <p:blipFill>
          <a:blip r:embed="rId4"/>
          <a:stretch>
            <a:fillRect/>
          </a:stretch>
        </p:blipFill>
        <p:spPr>
          <a:xfrm>
            <a:off x="2076450" y="1098518"/>
            <a:ext cx="4983823" cy="3114894"/>
          </a:xfrm>
          <a:prstGeom prst="rect">
            <a:avLst/>
          </a:prstGeom>
          <a:noFill/>
        </p:spPr>
      </p:pic>
    </p:spTree>
    <p:extLst>
      <p:ext uri="{E303D4C2-47D8-41F2-9211-2D295B3CE94B}">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527B0570-B40C-4A47-BB60-43E2E13EF06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6912548-D6C6-446A-8240-19CD70681153}"/>
              </a:ext>
            </a:extLst>
          </p:cNvPr>
          <p:cNvPicPr>
            <a:picLocks noChangeAspect="1"/>
          </p:cNvPicPr>
          <p:nvPr/>
        </p:nvPicPr>
        <p:blipFill>
          <a:blip r:embed="rId2">
            <a:alphaModFix amt="19999"/>
          </a:blip>
          <a:srcRect l="1260" t="1960" r="31690" b="36520"/>
          <a:stretch>
            <a:fillRect/>
          </a:stretch>
        </p:blipFill>
        <p:spPr>
          <a:xfrm flipH="1">
            <a:off x="0" y="0"/>
            <a:ext cx="9150334" cy="5141918"/>
          </a:xfrm>
          <a:prstGeom prst="rect">
            <a:avLst/>
          </a:prstGeom>
          <a:noFill/>
        </p:spPr>
      </p:pic>
      <p:sp>
        <p:nvSpPr>
          <p:cNvPr id="3" name="TextBox 2">
            <a:extLst>
              <a:ext uri="{A4757606-7816-4D3A-B7AC-9CFE72C37CE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EE0EFD1-77F6-4030-B70A-DC0508550A89}"/>
              </a:ext>
            </a:extLst>
          </p:cNvPr>
          <p:cNvSpPr txBox="1">
            <a:spLocks noGrp="1"/>
          </p:cNvSpPr>
          <p:nvPr/>
        </p:nvSpPr>
        <p:spPr>
          <a:xfrm>
            <a:off x="762000" y="310945"/>
            <a:ext cx="7620000" cy="857250"/>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FFFF"/>
                </a:solidFill>
                <a:latin typeface="Zoho Puvi"/>
              </a:rPr>
              <a:t>Establish control over sensitive information</a:t>
            </a:r>
          </a:p>
          <a:p>
            <a:pPr marL="0" lvl="0" algn="ctr" rtl="0">
              <a:lnSpc>
                <a:spcPct val="100000"/>
              </a:lnSpc>
              <a:spcBef>
                <a:spcPct val="0"/>
              </a:spcBef>
              <a:spcAft>
                <a:spcPts val="0"/>
              </a:spcAft>
              <a:buNone/>
            </a:pPr>
            <a:r>
              <a:rPr lang="en-US" sz="2400" b="1" i="0" dirty="0">
                <a:solidFill>
                  <a:srgbClr val="FFFFFF"/>
                </a:solidFill>
                <a:latin typeface="Zoho Puvi"/>
              </a:rPr>
              <a:t>with good governance</a:t>
            </a:r>
          </a:p>
        </p:txBody>
      </p:sp>
      <p:sp>
        <p:nvSpPr>
          <p:cNvPr id="4" name="TextBox 3">
            <a:extLst>
              <a:ext uri="{890D2CF5-0523-4A76-94EE-E46B486D5FA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9DE4CD2-5439-4BA7-9C8D-9D8CB981DE9D}"/>
              </a:ext>
            </a:extLst>
          </p:cNvPr>
          <p:cNvSpPr txBox="1"/>
          <p:nvPr/>
        </p:nvSpPr>
        <p:spPr>
          <a:xfrm>
            <a:off x="360311" y="1914525"/>
            <a:ext cx="2774480" cy="1618869"/>
          </a:xfrm>
          <a:prstGeom prst="rect">
            <a:avLst/>
          </a:prstGeom>
        </p:spPr>
        <p:txBody>
          <a:bodyPr vert="horz" lIns="95250" tIns="47625" rIns="95250" bIns="47625" rtlCol="0" anchor="t">
            <a:spAutoFit/>
          </a:bodyPr>
          <a:lstStyle/>
          <a:p>
            <a:pPr>
              <a:defRPr lang="en-US" sz="1400" dirty="0"/>
            </a:pPr>
            <a:r>
              <a:rPr lang="en-US" sz="2000" b="1" i="0" dirty="0">
                <a:solidFill>
                  <a:schemeClr val="accent2"/>
                </a:solidFill>
                <a:latin typeface="Zoho Puvi"/>
              </a:rPr>
              <a:t>Control the level of access for users, and safeguard sensitive documents from unprivileged users</a:t>
            </a:r>
          </a:p>
        </p:txBody>
      </p:sp>
      <p:sp>
        <p:nvSpPr>
          <p:cNvPr id="5" name="TextBox 4">
            <a:extLst>
              <a:ext uri="{10690A55-2324-4796-ADA0-8AA454F4CEA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3586DDD-2CB1-45DC-AB06-5F69A22DDCE9}"/>
              </a:ext>
            </a:extLst>
          </p:cNvPr>
          <p:cNvSpPr txBox="1">
            <a:spLocks noGrp="1"/>
          </p:cNvSpPr>
          <p:nvPr/>
        </p:nvSpPr>
        <p:spPr>
          <a:xfrm>
            <a:off x="3134791" y="1352550"/>
            <a:ext cx="5655230" cy="3048000"/>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Improve the governance of the legal service desk by providing access to users or user groups on an as-needed basis. This ensures that unauthorized users do not have access to your legal service desk portal and its resources</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Manage user privilege with roles that define the level of access each member of the legal team has across your legal service desk</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Track all the actions that have been performed on each of your legal tickets for better accountability, and identify the point of modification right within the ticket</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Protect the personal identifiable information of your customers, vendors, and employees with encrypted template fields that ensure data does not fall into the wrong hands</a:t>
            </a:r>
          </a:p>
        </p:txBody>
      </p:sp>
    </p:spTree>
    <p:extLst>
      <p:ext uri="{BE90FE8A-F5C3-42CE-9687-D497103849F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01D587A6-9DE6-4067-BE23-9AC9B12A568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31E1204-8D99-4064-A5D4-5D626100440C}"/>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E7324182-9F7A-4B07-B7B9-C3741B21D6C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2DC434B-257E-461B-96E1-F06864DCE16F}"/>
              </a:ext>
            </a:extLst>
          </p:cNvPr>
          <p:cNvSpPr txBox="1"/>
          <p:nvPr>
            <p:custDataLst>
              <p:tags r:id="rId1"/>
            </p:custDataLst>
          </p:nvPr>
        </p:nvSpPr>
        <p:spPr>
          <a:xfrm>
            <a:off x="3009900" y="4379623"/>
            <a:ext cx="3120828"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Define user roles and permissions</a:t>
            </a:r>
          </a:p>
        </p:txBody>
      </p:sp>
      <p:sp>
        <p:nvSpPr>
          <p:cNvPr id="4" name="TextBox 3">
            <a:extLst>
              <a:ext uri="{67BB38B9-3C79-4E92-B25B-AB916C20BCD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BEF9094-D80E-41FF-B520-B1E7732F4ED3}"/>
              </a:ext>
            </a:extLst>
          </p:cNvPr>
          <p:cNvSpPr txBox="1">
            <a:spLocks noGrp="1"/>
          </p:cNvSpPr>
          <p:nvPr/>
        </p:nvSpPr>
        <p:spPr>
          <a:xfrm>
            <a:off x="779298" y="466725"/>
            <a:ext cx="7585405" cy="402545"/>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
              </a:rPr>
              <a:t>Access management in ServiceDesk Plus</a:t>
            </a:r>
          </a:p>
        </p:txBody>
      </p:sp>
      <p:pic>
        <p:nvPicPr>
          <p:cNvPr id="5" name="Picture 4">
            <a:extLst>
              <a:ext uri="{8FEAC8B3-CB6A-44ED-936F-E2969035FF9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F049BC9-E0D9-4FD9-8E04-63DCD9518654}"/>
              </a:ext>
            </a:extLst>
          </p:cNvPr>
          <p:cNvPicPr>
            <a:picLocks noChangeAspect="1"/>
          </p:cNvPicPr>
          <p:nvPr/>
        </p:nvPicPr>
        <p:blipFill>
          <a:blip r:embed="rId4"/>
          <a:stretch>
            <a:fillRect/>
          </a:stretch>
        </p:blipFill>
        <p:spPr>
          <a:xfrm>
            <a:off x="2045141" y="1078515"/>
            <a:ext cx="5060051" cy="3162528"/>
          </a:xfrm>
          <a:prstGeom prst="rect">
            <a:avLst/>
          </a:prstGeom>
          <a:noFill/>
        </p:spPr>
      </p:pic>
    </p:spTree>
    <p:extLst>
      <p:ext uri="{A1924B42-76AC-412C-B4F5-1488E2E6C8F3}">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F43BEDA6-C607-4B35-9180-83DDD5887D5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6203223-09DB-409D-90C7-BB630C988226}"/>
              </a:ext>
            </a:extLst>
          </p:cNvPr>
          <p:cNvPicPr>
            <a:picLocks noChangeAspect="1"/>
          </p:cNvPicPr>
          <p:nvPr/>
        </p:nvPicPr>
        <p:blipFill>
          <a:blip r:embed="rId2">
            <a:alphaModFix amt="19999"/>
          </a:blip>
          <a:srcRect l="1260" t="1960" r="31690" b="36520"/>
          <a:stretch>
            <a:fillRect/>
          </a:stretch>
        </p:blipFill>
        <p:spPr>
          <a:xfrm flipH="1">
            <a:off x="0" y="0"/>
            <a:ext cx="9150334" cy="5141918"/>
          </a:xfrm>
          <a:prstGeom prst="rect">
            <a:avLst/>
          </a:prstGeom>
          <a:noFill/>
        </p:spPr>
      </p:pic>
      <p:sp>
        <p:nvSpPr>
          <p:cNvPr id="3" name="TextBox 2">
            <a:extLst>
              <a:ext uri="{4CDF55C6-6F93-4B31-B2B4-E4EA31BE337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BEF3D21-AE4A-4D46-A5E5-9B720C3404D5}"/>
              </a:ext>
            </a:extLst>
          </p:cNvPr>
          <p:cNvSpPr txBox="1">
            <a:spLocks noGrp="1"/>
          </p:cNvSpPr>
          <p:nvPr/>
        </p:nvSpPr>
        <p:spPr>
          <a:xfrm>
            <a:off x="762000" y="261727"/>
            <a:ext cx="7620000" cy="834351"/>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FFFF"/>
                </a:solidFill>
                <a:latin typeface="Zoho_Puvi_SemiBold"/>
              </a:rPr>
              <a:t>Overhaul company-wide legal policy changes with a structured change enablement practice</a:t>
            </a:r>
          </a:p>
        </p:txBody>
      </p:sp>
      <p:sp>
        <p:nvSpPr>
          <p:cNvPr id="4" name="TextBox 3">
            <a:extLst>
              <a:ext uri="{476872E9-4327-49FF-ADCF-6470B3483BC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C49E5F1-9786-4E6B-AAC4-0243A4978D28}"/>
              </a:ext>
            </a:extLst>
          </p:cNvPr>
          <p:cNvSpPr txBox="1"/>
          <p:nvPr/>
        </p:nvSpPr>
        <p:spPr>
          <a:xfrm>
            <a:off x="379837" y="2266950"/>
            <a:ext cx="3265484" cy="1618869"/>
          </a:xfrm>
          <a:prstGeom prst="rect">
            <a:avLst/>
          </a:prstGeom>
        </p:spPr>
        <p:txBody>
          <a:bodyPr vert="horz" lIns="95250" tIns="47625" rIns="95250" bIns="47625" rtlCol="0" anchor="t">
            <a:spAutoFit/>
          </a:bodyPr>
          <a:lstStyle/>
          <a:p>
            <a:pPr>
              <a:defRPr lang="en-US" sz="1400" dirty="0"/>
            </a:pPr>
            <a:r>
              <a:rPr lang="en-US" sz="2000" b="1" i="0" dirty="0">
                <a:solidFill>
                  <a:schemeClr val="accent2"/>
                </a:solidFill>
                <a:latin typeface="Zoho Puvi"/>
              </a:rPr>
              <a:t>Roll out well-planned changes to change legal policies and processes without affecting other legal requests</a:t>
            </a:r>
          </a:p>
        </p:txBody>
      </p:sp>
      <p:sp>
        <p:nvSpPr>
          <p:cNvPr id="5" name="TextBox 4">
            <a:extLst>
              <a:ext uri="{8B13A335-6199-4503-8047-25AFC89D893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56906E6-2725-47EF-84C7-A70405A9B90B}"/>
              </a:ext>
            </a:extLst>
          </p:cNvPr>
          <p:cNvSpPr txBox="1">
            <a:spLocks noGrp="1"/>
          </p:cNvSpPr>
          <p:nvPr/>
        </p:nvSpPr>
        <p:spPr>
          <a:xfrm>
            <a:off x="3645322" y="1276350"/>
            <a:ext cx="5125173" cy="3603840"/>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Leverage an eight-stage change enablement process with configurable change types, roles, statuses, and templates to manage large-scale policy changes better</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Create impact, rollout, and backout plans and implementation checklists. Delegate tasks to relevant teams, and track the progress of the implementation from within the change ticket</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Build custom change workflows to automate various operations like approvals or notifications, and establish standard operating procedures for legal policy changes</a:t>
            </a:r>
          </a:p>
          <a:p>
            <a:pPr indent="-342900" algn="l" rtl="0">
              <a:lnSpc>
                <a:spcPct val="100000"/>
              </a:lnSpc>
              <a:spcBef>
                <a:spcPts val="1200"/>
              </a:spcBef>
              <a:spcAft>
                <a:spcPts val="0"/>
              </a:spcAft>
              <a:buClr>
                <a:schemeClr val="accent2"/>
              </a:buClr>
              <a:buFont typeface="Arial"/>
              <a:buChar char="•"/>
            </a:pPr>
            <a:r>
              <a:rPr lang="en-US" sz="1400" i="0" dirty="0">
                <a:solidFill>
                  <a:srgbClr val="FFFFFF"/>
                </a:solidFill>
                <a:latin typeface="Zoho Puvi-medium"/>
              </a:rPr>
              <a:t>Configure custom change advisory boards with key stakeholders to ensure the right approvals are received before important changes move forward</a:t>
            </a:r>
          </a:p>
        </p:txBody>
      </p:sp>
    </p:spTree>
    <p:extLst>
      <p:ext uri="{283C3168-0370-4464-AA1B-5088AE5A56E6}">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13BF408D-C5D2-4E04-885A-FEF340F3740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7431D8B-AC92-4C09-BBEE-875E892E2D8D}"/>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4E9D1EA4-7E35-4A75-9B6A-948A0FED702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B63F24E-5B93-4A2D-B4F3-A9BB6EF23863}"/>
              </a:ext>
            </a:extLst>
          </p:cNvPr>
          <p:cNvSpPr txBox="1"/>
          <p:nvPr>
            <p:custDataLst>
              <p:tags r:id="rId1"/>
            </p:custDataLst>
          </p:nvPr>
        </p:nvSpPr>
        <p:spPr>
          <a:xfrm>
            <a:off x="2247900" y="4333875"/>
            <a:ext cx="4646981"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Build comprehensive workflows to roll out changes</a:t>
            </a:r>
          </a:p>
        </p:txBody>
      </p:sp>
      <p:sp>
        <p:nvSpPr>
          <p:cNvPr id="4" name="TextBox 3">
            <a:extLst>
              <a:ext uri="{CB67CD36-BD80-45DA-BFCA-33D994BFB16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386F7BE-E062-4B9A-983B-F7C5D12E2FD7}"/>
              </a:ext>
            </a:extLst>
          </p:cNvPr>
          <p:cNvSpPr txBox="1">
            <a:spLocks noGrp="1"/>
          </p:cNvSpPr>
          <p:nvPr/>
        </p:nvSpPr>
        <p:spPr>
          <a:xfrm>
            <a:off x="885825" y="325069"/>
            <a:ext cx="7372350" cy="483127"/>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
              </a:rPr>
              <a:t>Change management in ServiceDesk Plus</a:t>
            </a:r>
          </a:p>
        </p:txBody>
      </p:sp>
      <p:pic>
        <p:nvPicPr>
          <p:cNvPr id="5" name="Picture 4">
            <a:extLst>
              <a:ext uri="{38B1BA7F-6A55-4EE9-982F-13C336253AF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588F904-EFA1-4E17-93A0-AA10D40C6BEA}"/>
              </a:ext>
            </a:extLst>
          </p:cNvPr>
          <p:cNvPicPr>
            <a:picLocks noChangeAspect="1"/>
          </p:cNvPicPr>
          <p:nvPr/>
        </p:nvPicPr>
        <p:blipFill>
          <a:blip r:embed="rId4"/>
          <a:stretch>
            <a:fillRect/>
          </a:stretch>
        </p:blipFill>
        <p:spPr>
          <a:xfrm>
            <a:off x="2089861" y="1057275"/>
            <a:ext cx="4970611" cy="3106626"/>
          </a:xfrm>
          <a:prstGeom prst="rect">
            <a:avLst/>
          </a:prstGeom>
          <a:noFill/>
        </p:spPr>
      </p:pic>
    </p:spTree>
    <p:extLst>
      <p:ext uri="{67B83E8C-2BBA-4FA0-BA9E-5A8ECD4AA5F9}">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AA2B09ED-8B08-4ADF-B2EE-47E8E077C6C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7750076-1577-405E-98A7-FBB600949044}"/>
              </a:ext>
            </a:extLst>
          </p:cNvPr>
          <p:cNvPicPr>
            <a:picLocks noChangeAspect="1"/>
          </p:cNvPicPr>
          <p:nvPr/>
        </p:nvPicPr>
        <p:blipFill>
          <a:blip r:embed="rId2">
            <a:alphaModFix amt="19999"/>
          </a:blip>
          <a:srcRect l="1260" t="1960" r="31690" b="36520"/>
          <a:stretch>
            <a:fillRect/>
          </a:stretch>
        </p:blipFill>
        <p:spPr>
          <a:xfrm flipH="1">
            <a:off x="0" y="0"/>
            <a:ext cx="9150334" cy="5141918"/>
          </a:xfrm>
          <a:prstGeom prst="rect">
            <a:avLst/>
          </a:prstGeom>
          <a:noFill/>
        </p:spPr>
      </p:pic>
      <p:sp>
        <p:nvSpPr>
          <p:cNvPr id="3" name="TextBox 2">
            <a:extLst>
              <a:ext uri="{D1860EE5-F678-4635-817F-FE676ADD67C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1ADAFED-6DA3-4345-A41F-CA8FEFA36DA9}"/>
              </a:ext>
            </a:extLst>
          </p:cNvPr>
          <p:cNvSpPr txBox="1">
            <a:spLocks noGrp="1"/>
          </p:cNvSpPr>
          <p:nvPr/>
        </p:nvSpPr>
        <p:spPr>
          <a:xfrm>
            <a:off x="697349" y="439150"/>
            <a:ext cx="7749302" cy="606780"/>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FFFF"/>
                </a:solidFill>
                <a:latin typeface="Zoho Puvi"/>
              </a:rPr>
              <a:t>Understand the performance of your legal service desk with comprehensive reports</a:t>
            </a:r>
          </a:p>
        </p:txBody>
      </p:sp>
      <p:sp>
        <p:nvSpPr>
          <p:cNvPr id="4" name="TextBox 3">
            <a:extLst>
              <a:ext uri="{D55C9162-E9D1-4FCB-9690-FDBA55A803E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2B08B54-4B25-48AF-9F85-DB9D6F614627}"/>
              </a:ext>
            </a:extLst>
          </p:cNvPr>
          <p:cNvSpPr txBox="1"/>
          <p:nvPr/>
        </p:nvSpPr>
        <p:spPr>
          <a:xfrm>
            <a:off x="635041" y="2314575"/>
            <a:ext cx="2834811" cy="1070381"/>
          </a:xfrm>
          <a:prstGeom prst="rect">
            <a:avLst/>
          </a:prstGeom>
        </p:spPr>
        <p:txBody>
          <a:bodyPr vert="horz" lIns="95250" tIns="47625" rIns="95250" bIns="47625" rtlCol="0" anchor="t">
            <a:spAutoFit/>
          </a:bodyPr>
          <a:lstStyle/>
          <a:p>
            <a:pPr algn="l">
              <a:defRPr lang="en-US" sz="1400" dirty="0"/>
            </a:pPr>
            <a:r>
              <a:rPr lang="en-US" sz="1600" b="1" i="0" dirty="0">
                <a:solidFill>
                  <a:schemeClr val="accent2"/>
                </a:solidFill>
                <a:latin typeface="Zoho Puvi"/>
              </a:rPr>
              <a:t>Have all the essential information at your fingertips so you can </a:t>
            </a:r>
          </a:p>
          <a:p>
            <a:pPr algn="l">
              <a:defRPr lang="en-US" sz="1400" dirty="0"/>
            </a:pPr>
            <a:r>
              <a:rPr lang="en-US" sz="1600" b="1" i="0" dirty="0">
                <a:solidFill>
                  <a:schemeClr val="accent2"/>
                </a:solidFill>
                <a:latin typeface="Zoho Puvi"/>
              </a:rPr>
              <a:t>make informed decisions</a:t>
            </a:r>
          </a:p>
        </p:txBody>
      </p:sp>
      <p:sp>
        <p:nvSpPr>
          <p:cNvPr id="5" name="TextBox 4">
            <a:extLst>
              <a:ext uri="{1CF60273-5FE6-4D40-86A2-318CB461851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D0E821B-7C13-4953-8B2C-E5BC91651DA2}"/>
              </a:ext>
            </a:extLst>
          </p:cNvPr>
          <p:cNvSpPr txBox="1">
            <a:spLocks noGrp="1"/>
          </p:cNvSpPr>
          <p:nvPr/>
        </p:nvSpPr>
        <p:spPr>
          <a:xfrm>
            <a:off x="3776796" y="1209675"/>
            <a:ext cx="4361049" cy="3595897"/>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Leverage ServiceDesk Plus' powerful reporting module, which comes with out-of-the-box reports, shows key metrics, and also includes an intuitive custom report building wizard that helps your legal team collect specific metrics</a:t>
            </a:r>
          </a:p>
          <a:p>
            <a:pPr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Build custom visual dashboards to help your supervisors get important information at a glance and track performance figures in real time</a:t>
            </a:r>
          </a:p>
          <a:p>
            <a:pPr indent="-342900" algn="l" rtl="0">
              <a:lnSpc>
                <a:spcPct val="115000"/>
              </a:lnSpc>
              <a:spcBef>
                <a:spcPts val="1200"/>
              </a:spcBef>
              <a:spcAft>
                <a:spcPts val="0"/>
              </a:spcAft>
              <a:buClr>
                <a:schemeClr val="accent2"/>
              </a:buClr>
              <a:buFont typeface="Arial"/>
              <a:buChar char="•"/>
            </a:pPr>
            <a:r>
              <a:rPr lang="en-US" sz="1400" i="0" dirty="0">
                <a:solidFill>
                  <a:srgbClr val="FFFFFF"/>
                </a:solidFill>
                <a:latin typeface="Zoho Puvi-medium"/>
              </a:rPr>
              <a:t>Schedule reports that are automatically sent to key stakeholders to track the performance of the legal service desk periodically</a:t>
            </a:r>
          </a:p>
        </p:txBody>
      </p:sp>
    </p:spTree>
    <p:extLst>
      <p:ext uri="{D4C831AA-31B5-4C75-8039-6C574D52D74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BA803DD8-3E71-43E1-A070-D6CDFFDDF52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DA207DC-3BC0-47F3-9B3F-C56035930BC3}"/>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88CBC50C-BEAD-423D-90B9-F889DA58951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01628C5-26CF-4FC3-94E1-E05FBAD8A52B}"/>
              </a:ext>
            </a:extLst>
          </p:cNvPr>
          <p:cNvSpPr txBox="1">
            <a:spLocks noGrp="1"/>
          </p:cNvSpPr>
          <p:nvPr/>
        </p:nvSpPr>
        <p:spPr>
          <a:xfrm>
            <a:off x="600075" y="352739"/>
            <a:ext cx="7943850" cy="428291"/>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
              </a:rPr>
              <a:t>Reports and dashboards in ServiceDesk Plus</a:t>
            </a:r>
          </a:p>
        </p:txBody>
      </p:sp>
      <p:sp>
        <p:nvSpPr>
          <p:cNvPr id="4" name="TextBox 3">
            <a:extLst>
              <a:ext uri="{322BD8BA-2CC5-4255-853E-C3061D0C82C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8181349-D262-417A-AAB8-37AD01BB6E16}"/>
              </a:ext>
            </a:extLst>
          </p:cNvPr>
          <p:cNvSpPr txBox="1"/>
          <p:nvPr>
            <p:custDataLst>
              <p:tags r:id="rId1"/>
            </p:custDataLst>
          </p:nvPr>
        </p:nvSpPr>
        <p:spPr>
          <a:xfrm>
            <a:off x="2758249" y="4434954"/>
            <a:ext cx="3633835"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Out-of-the-box reports</a:t>
            </a:r>
          </a:p>
        </p:txBody>
      </p:sp>
      <p:pic>
        <p:nvPicPr>
          <p:cNvPr id="5" name="Picture 4">
            <a:extLst>
              <a:ext uri="{C7537017-A8F2-4C27-A85F-F47021DFDD1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F9E4819-C3F8-4C67-9065-3A4C5AA827BC}"/>
              </a:ext>
            </a:extLst>
          </p:cNvPr>
          <p:cNvPicPr>
            <a:picLocks noChangeAspect="1"/>
          </p:cNvPicPr>
          <p:nvPr/>
        </p:nvPicPr>
        <p:blipFill>
          <a:blip r:embed="rId4"/>
          <a:stretch>
            <a:fillRect/>
          </a:stretch>
        </p:blipFill>
        <p:spPr>
          <a:xfrm>
            <a:off x="2093290" y="993790"/>
            <a:ext cx="5268068" cy="3292545"/>
          </a:xfrm>
          <a:prstGeom prst="rect">
            <a:avLst/>
          </a:prstGeom>
          <a:noFill/>
        </p:spPr>
      </p:pic>
    </p:spTree>
    <p:extLst>
      <p:ext uri="{75501216-62D3-4E6F-B489-815E1E9A02B0}">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F9035460-2109-4E45-B1D8-81A7244BF02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DEB4A09-AEC7-447F-95FD-B243EB21CFC9}"/>
              </a:ext>
            </a:extLst>
          </p:cNvPr>
          <p:cNvPicPr>
            <a:picLocks noChangeAspect="1"/>
          </p:cNvPicPr>
          <p:nvPr/>
        </p:nvPicPr>
        <p:blipFill>
          <a:blip r:embed="rId2">
            <a:alphaModFix amt="19999"/>
            <a:lum/>
            <a:extLst>
              <a:ext uri="{4B78A88B-1F89-4D69-A89B-0D9C127BF253}">
                <a14:imgProps xmlns:a14="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a14:imgLayer>
                    <a14:imgEffect>
                      <a14:brightnessContrast bright="0" contrast="0"/>
                    </a14:imgEffect>
                  </a14:imgLayer>
                </a14:imgProps>
              </a:ext>
              <a:ext uri="{9B8F766F-28FE-45C7-8EA1-762BE14D54C6}">
                <a14:useLocalDpi xmlns:a14="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val="0"/>
              </a:ext>
            </a:extLst>
          </a:blip>
          <a:srcRect l="1260" t="1960" r="31690" b="36520"/>
          <a:stretch>
            <a:fillRect/>
          </a:stretch>
        </p:blipFill>
        <p:spPr>
          <a:xfrm flipH="1">
            <a:off x="-8839" y="-8829"/>
            <a:ext cx="9150334" cy="5141918"/>
          </a:xfrm>
          <a:prstGeom prst="rect">
            <a:avLst/>
          </a:prstGeom>
          <a:noFill/>
        </p:spPr>
      </p:pic>
      <p:pic>
        <p:nvPicPr>
          <p:cNvPr id="3" name="Picture 2">
            <a:extLst>
              <a:ext uri="{6697D2E1-9A13-4217-AF0F-236074B81E0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50E7845-4CE8-45A6-94AD-A6E6D51826A9}"/>
              </a:ext>
            </a:extLst>
          </p:cNvPr>
          <p:cNvPicPr>
            <a:picLocks noChangeAspect="1"/>
          </p:cNvPicPr>
          <p:nvPr/>
        </p:nvPicPr>
        <p:blipFill>
          <a:blip r:embed="rId3">
            <a:alphaModFix amt="59000"/>
          </a:blip>
          <a:stretch>
            <a:fillRect/>
          </a:stretch>
        </p:blipFill>
        <p:spPr>
          <a:xfrm>
            <a:off x="5784065" y="397554"/>
            <a:ext cx="2996727" cy="2723187"/>
          </a:xfrm>
          <a:prstGeom prst="rect">
            <a:avLst/>
          </a:prstGeom>
          <a:noFill/>
        </p:spPr>
      </p:pic>
      <p:sp>
        <p:nvSpPr>
          <p:cNvPr id="4" name="Title 7">
            <a:extLst>
              <a:ext uri="{9351D0F6-1DFD-4DFC-8A95-7B9960FC8C5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47C9602-A0E0-4DF3-92DC-2EA0EE8F3647}"/>
              </a:ext>
            </a:extLst>
          </p:cNvPr>
          <p:cNvSpPr>
            <a:spLocks noGrp="1"/>
          </p:cNvSpPr>
          <p:nvPr>
            <p:ph type="title"/>
          </p:nvPr>
        </p:nvSpPr>
        <p:spPr>
          <a:xfrm>
            <a:off x="571547" y="643080"/>
            <a:ext cx="5602757" cy="525113"/>
          </a:xfrm>
        </p:spPr>
        <p:txBody>
          <a:bodyPr rtlCol="0"/>
          <a:lstStyle/>
          <a:p>
            <a:pPr algn="l"/>
            <a:r>
              <a:rPr lang="en-US" sz="2400" b="1" dirty="0">
                <a:solidFill>
                  <a:schemeClr val="bg1"/>
                </a:solidFill>
                <a:latin typeface="Zoho Puvi"/>
              </a:rPr>
              <a:t>Service management for legal</a:t>
            </a:r>
          </a:p>
        </p:txBody>
      </p:sp>
      <p:sp>
        <p:nvSpPr>
          <p:cNvPr id="5" name="Content Placeholder 2">
            <a:extLst>
              <a:ext uri="{A04C4E44-C5AB-4E75-B6A5-28704134F75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97AB6A7-F18D-46FA-AF54-2324546E42A1}"/>
              </a:ext>
            </a:extLst>
          </p:cNvPr>
          <p:cNvSpPr>
            <a:spLocks noGrp="1"/>
          </p:cNvSpPr>
          <p:nvPr>
            <p:ph idx="1"/>
          </p:nvPr>
        </p:nvSpPr>
        <p:spPr>
          <a:xfrm>
            <a:off x="571547" y="1352550"/>
            <a:ext cx="5212518" cy="3128629"/>
          </a:xfrm>
        </p:spPr>
        <p:txBody>
          <a:bodyPr vert="horz" rtlCol="0">
            <a:noAutofit/>
          </a:bodyPr>
          <a:lstStyle/>
          <a:p>
            <a:pPr>
              <a:lnSpc>
                <a:spcPct val="125000"/>
              </a:lnSpc>
              <a:buClr>
                <a:schemeClr val="accent2"/>
              </a:buClr>
              <a:buFont typeface="Arial"/>
              <a:buChar char="•"/>
            </a:pPr>
            <a:r>
              <a:rPr lang="en-US" sz="1200" dirty="0">
                <a:solidFill>
                  <a:schemeClr val="bg1"/>
                </a:solidFill>
                <a:latin typeface="Zoho Puvi-medium"/>
              </a:rPr>
              <a:t>Legal teams play an important role in taking business operations to completion, from hiring talent to building strategic channels and partnerships, and closing sales</a:t>
            </a:r>
          </a:p>
          <a:p>
            <a:pPr>
              <a:lnSpc>
                <a:spcPct val="120000"/>
              </a:lnSpc>
              <a:buClr>
                <a:schemeClr val="accent2"/>
              </a:buClr>
              <a:buFont typeface="Arial"/>
              <a:buChar char="•"/>
            </a:pPr>
            <a:r>
              <a:rPr lang="en-US" sz="1200" dirty="0">
                <a:solidFill>
                  <a:schemeClr val="bg1"/>
                </a:solidFill>
                <a:latin typeface="Zoho Puvi-medium"/>
              </a:rPr>
              <a:t>Most legal teams are still using legacy systems to manage service delivery</a:t>
            </a:r>
          </a:p>
          <a:p>
            <a:pPr>
              <a:lnSpc>
                <a:spcPct val="120000"/>
              </a:lnSpc>
              <a:buClr>
                <a:schemeClr val="accent2"/>
              </a:buClr>
              <a:buFont typeface="Arial"/>
              <a:buChar char="•"/>
            </a:pPr>
            <a:r>
              <a:rPr lang="en-US" sz="1200" dirty="0">
                <a:solidFill>
                  <a:schemeClr val="bg1"/>
                </a:solidFill>
                <a:latin typeface="Zoho Puvi-medium"/>
              </a:rPr>
              <a:t>This results in delayed contracts, </a:t>
            </a:r>
            <a:r>
              <a:rPr lang="en-US" sz="1200" dirty="0" err="1">
                <a:solidFill>
                  <a:schemeClr val="bg1"/>
                </a:solidFill>
                <a:latin typeface="Zoho Puvi-medium"/>
              </a:rPr>
              <a:t>NDAs</a:t>
            </a:r>
            <a:r>
              <a:rPr lang="en-US" sz="1200" dirty="0">
                <a:solidFill>
                  <a:schemeClr val="bg1"/>
                </a:solidFill>
                <a:latin typeface="Zoho Puvi-medium"/>
              </a:rPr>
              <a:t>, or </a:t>
            </a:r>
            <a:r>
              <a:rPr lang="en-US" sz="1200" dirty="0" err="1">
                <a:solidFill>
                  <a:schemeClr val="bg1"/>
                </a:solidFill>
                <a:latin typeface="Zoho Puvi-medium"/>
              </a:rPr>
              <a:t>MOUs</a:t>
            </a:r>
            <a:r>
              <a:rPr lang="en-US" sz="1200" dirty="0">
                <a:solidFill>
                  <a:schemeClr val="bg1"/>
                </a:solidFill>
                <a:latin typeface="Zoho Puvi-medium"/>
              </a:rPr>
              <a:t> that can bring down elaborate business plans and result in lost renewal revenue, lawsuits, and inefficient sales cycles</a:t>
            </a:r>
          </a:p>
          <a:p>
            <a:pPr>
              <a:lnSpc>
                <a:spcPct val="120000"/>
              </a:lnSpc>
              <a:buClr>
                <a:schemeClr val="accent2"/>
              </a:buClr>
              <a:buFont typeface="Arial"/>
              <a:buChar char="•"/>
            </a:pPr>
            <a:r>
              <a:rPr lang="en-US" sz="1200" dirty="0">
                <a:solidFill>
                  <a:schemeClr val="bg1"/>
                </a:solidFill>
                <a:latin typeface="Zoho Puvi-medium"/>
              </a:rPr>
              <a:t>By adopting a unified service management platform, legal teams can build an effective process that helps them keep pace with the rest of the business</a:t>
            </a:r>
          </a:p>
        </p:txBody>
      </p:sp>
      <p:pic>
        <p:nvPicPr>
          <p:cNvPr id="6" name="Picture 5">
            <a:extLst>
              <a:ext uri="{B4930A76-6EB8-4C3F-87CB-F561642A1F1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B81ECAA-BFC9-48B3-ACDB-5F53BD776BA4}"/>
              </a:ext>
            </a:extLst>
          </p:cNvPr>
          <p:cNvPicPr>
            <a:picLocks noChangeAspect="1"/>
          </p:cNvPicPr>
          <p:nvPr/>
        </p:nvPicPr>
        <p:blipFill>
          <a:blip r:embed="rId4"/>
          <a:stretch>
            <a:fillRect/>
          </a:stretch>
        </p:blipFill>
        <p:spPr>
          <a:xfrm>
            <a:off x="5940838" y="1611458"/>
            <a:ext cx="3701805" cy="3620405"/>
          </a:xfrm>
          <a:prstGeom prst="rect">
            <a:avLst/>
          </a:prstGeom>
          <a:noFill/>
        </p:spPr>
      </p:pic>
    </p:spTree>
    <p:extLst>
      <p:ext uri="{D0B93615-2F2E-4D2A-A27D-CAF95C89A3F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D66174D6-E933-42DB-B2C0-9D0255985BF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BD183A6-D61B-4686-9F21-6312C30A4AB8}"/>
              </a:ext>
            </a:extLst>
          </p:cNvPr>
          <p:cNvPicPr>
            <a:picLocks noChangeAspect="1"/>
          </p:cNvPicPr>
          <p:nvPr/>
        </p:nvPicPr>
        <p:blipFill>
          <a:blip r:embed="rId2">
            <a:alphaModFix amt="19999"/>
          </a:blip>
          <a:srcRect l="1260" t="1960" r="31690" b="36520"/>
          <a:stretch>
            <a:fillRect/>
          </a:stretch>
        </p:blipFill>
        <p:spPr>
          <a:xfrm flipH="1">
            <a:off x="-6334" y="0"/>
            <a:ext cx="9150334" cy="5141918"/>
          </a:xfrm>
          <a:prstGeom prst="rect">
            <a:avLst/>
          </a:prstGeom>
          <a:noFill/>
        </p:spPr>
      </p:pic>
      <p:sp>
        <p:nvSpPr>
          <p:cNvPr id="3" name="TextBox 2">
            <a:extLst>
              <a:ext uri="{2255135D-30F0-4A52-B749-077928D4458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CC41FC3-C5A7-4AC5-8FDC-19A11B26F251}"/>
              </a:ext>
            </a:extLst>
          </p:cNvPr>
          <p:cNvSpPr txBox="1">
            <a:spLocks noGrp="1"/>
          </p:cNvSpPr>
          <p:nvPr/>
        </p:nvSpPr>
        <p:spPr>
          <a:xfrm>
            <a:off x="563794" y="1161211"/>
            <a:ext cx="2181129" cy="823741"/>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l" rtl="0">
              <a:lnSpc>
                <a:spcPct val="100000"/>
              </a:lnSpc>
              <a:spcBef>
                <a:spcPct val="0"/>
              </a:spcBef>
              <a:spcAft>
                <a:spcPts val="0"/>
              </a:spcAft>
              <a:buNone/>
            </a:pPr>
            <a:r>
              <a:rPr lang="en-US" sz="2400" b="1" i="0" dirty="0">
                <a:solidFill>
                  <a:srgbClr val="FDC11C"/>
                </a:solidFill>
                <a:latin typeface="Zoho Puvi"/>
              </a:rPr>
              <a:t>Compliance And security</a:t>
            </a:r>
          </a:p>
        </p:txBody>
      </p:sp>
      <p:sp>
        <p:nvSpPr>
          <p:cNvPr id="4" name="TextBox 3">
            <a:extLst>
              <a:ext uri="{8C9A8717-BFD1-4A45-B39D-C7E5D813651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DF6494B-546D-4979-BD6B-DBA330B46C48}"/>
              </a:ext>
            </a:extLst>
          </p:cNvPr>
          <p:cNvSpPr txBox="1">
            <a:spLocks noGrp="1"/>
          </p:cNvSpPr>
          <p:nvPr/>
        </p:nvSpPr>
        <p:spPr>
          <a:xfrm>
            <a:off x="2902362" y="765190"/>
            <a:ext cx="5849797" cy="3679069"/>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15000"/>
              </a:lnSpc>
              <a:spcBef>
                <a:spcPts val="1200"/>
              </a:spcBef>
              <a:spcAft>
                <a:spcPts val="0"/>
              </a:spcAft>
              <a:buClr>
                <a:schemeClr val="accent2"/>
              </a:buClr>
              <a:buFont typeface="Arial"/>
              <a:buChar char="•"/>
            </a:pPr>
            <a:r>
              <a:rPr lang="en-US" sz="1300" dirty="0">
                <a:solidFill>
                  <a:srgbClr val="FFFFFF"/>
                </a:solidFill>
                <a:latin typeface="Zoho Puvi-medium"/>
              </a:rPr>
              <a:t>Zoho Corporation is certified with ISO 27001 (Information Security Management System), ISO 27017 (Security Controls for Cloud Services), and ISO 27018 (Protection of Personally Identifiable Information) and is compliant with SOC 2 Type II (Security, Confidentiality, Processing Integrity, Availability and Privacy)</a:t>
            </a:r>
          </a:p>
          <a:p>
            <a:pPr indent="-342900" algn="l" rtl="0">
              <a:lnSpc>
                <a:spcPct val="115000"/>
              </a:lnSpc>
              <a:spcBef>
                <a:spcPts val="1200"/>
              </a:spcBef>
              <a:spcAft>
                <a:spcPts val="0"/>
              </a:spcAft>
              <a:buClr>
                <a:schemeClr val="accent2"/>
              </a:buClr>
              <a:buFont typeface="Arial"/>
              <a:buChar char="•"/>
            </a:pPr>
            <a:r>
              <a:rPr lang="en-US" sz="1300" dirty="0">
                <a:solidFill>
                  <a:srgbClr val="FFFFFF"/>
                </a:solidFill>
                <a:latin typeface="Zoho Puvi-medium"/>
              </a:rPr>
              <a:t>The data of our </a:t>
            </a:r>
            <a:r>
              <a:rPr lang="en-US" sz="1300" dirty="0" err="1">
                <a:solidFill>
                  <a:srgbClr val="FFFFFF"/>
                </a:solidFill>
                <a:latin typeface="Zoho Puvi-medium"/>
              </a:rPr>
              <a:t>SaaS</a:t>
            </a:r>
            <a:r>
              <a:rPr lang="en-US" sz="1300" dirty="0">
                <a:solidFill>
                  <a:srgbClr val="FFFFFF"/>
                </a:solidFill>
                <a:latin typeface="Zoho Puvi-medium"/>
              </a:rPr>
              <a:t> application users is stored in our data centers, which are also compliant with SOC 1 Type II and SOC 2 Type II as well as certified with ISO 27001 (Information Security Management System) and ISO 22301 (Business Continuity Management System)</a:t>
            </a:r>
          </a:p>
          <a:p>
            <a:pPr indent="-342900" algn="l" rtl="0">
              <a:lnSpc>
                <a:spcPct val="115000"/>
              </a:lnSpc>
              <a:spcBef>
                <a:spcPts val="1200"/>
              </a:spcBef>
              <a:spcAft>
                <a:spcPts val="0"/>
              </a:spcAft>
              <a:buClr>
                <a:schemeClr val="accent2"/>
              </a:buClr>
              <a:buFont typeface="Arial"/>
              <a:buChar char="•"/>
            </a:pPr>
            <a:r>
              <a:rPr lang="en-US" sz="1300" dirty="0">
                <a:solidFill>
                  <a:srgbClr val="FFFFFF"/>
                </a:solidFill>
                <a:latin typeface="Zoho Puvi-medium"/>
              </a:rPr>
              <a:t>The cloud edition of ServiceDesk Plus is </a:t>
            </a:r>
            <a:r>
              <a:rPr lang="en-US" sz="1300" dirty="0">
                <a:solidFill>
                  <a:schemeClr val="bg1"/>
                </a:solidFill>
                <a:latin typeface="Zoho Puvi-medium"/>
              </a:rPr>
              <a:t>HIPAA-compliant</a:t>
            </a:r>
            <a:r>
              <a:rPr lang="en-US" sz="1300" dirty="0">
                <a:solidFill>
                  <a:srgbClr val="FFFFFF"/>
                </a:solidFill>
                <a:latin typeface="Zoho Puvi-medium"/>
              </a:rPr>
              <a:t> as a "Business Associate." Zoho, the parent company of </a:t>
            </a:r>
            <a:r>
              <a:rPr lang="en-US" sz="1300" dirty="0" err="1">
                <a:solidFill>
                  <a:srgbClr val="FFFFFF"/>
                </a:solidFill>
                <a:latin typeface="Zoho Puvi-medium"/>
              </a:rPr>
              <a:t>ManageEngine</a:t>
            </a:r>
            <a:r>
              <a:rPr lang="en-US" sz="1300" dirty="0">
                <a:solidFill>
                  <a:srgbClr val="FFFFFF"/>
                </a:solidFill>
                <a:latin typeface="Zoho Puvi-medium"/>
              </a:rPr>
              <a:t>, serves clients who are in compliance with the Health Insurance Portability and Accountability Act (</a:t>
            </a:r>
            <a:r>
              <a:rPr lang="en-US" sz="1300" dirty="0" err="1">
                <a:solidFill>
                  <a:srgbClr val="FFFFFF"/>
                </a:solidFill>
                <a:latin typeface="Zoho Puvi-medium"/>
              </a:rPr>
              <a:t>HIPAA</a:t>
            </a:r>
            <a:r>
              <a:rPr lang="en-US" sz="1300" dirty="0">
                <a:solidFill>
                  <a:srgbClr val="FFFFFF"/>
                </a:solidFill>
                <a:latin typeface="Zoho Puvi-medium"/>
              </a:rPr>
              <a:t>). The responsibility of Zoho is that of a "Business Associate" as defined in </a:t>
            </a:r>
            <a:r>
              <a:rPr lang="en-US" sz="1300" dirty="0" err="1">
                <a:solidFill>
                  <a:srgbClr val="FFFFFF"/>
                </a:solidFill>
                <a:latin typeface="Zoho Puvi-medium"/>
              </a:rPr>
              <a:t>HIPAA</a:t>
            </a:r>
          </a:p>
        </p:txBody>
      </p:sp>
      <p:pic>
        <p:nvPicPr>
          <p:cNvPr id="5" name="Picture 4">
            <a:extLst>
              <a:ext uri="{469B428F-6E2A-4575-AE9E-CEC1E046B1B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6235C35-AEF3-4EA5-84D1-61AC84F3DBCF}"/>
              </a:ext>
            </a:extLst>
          </p:cNvPr>
          <p:cNvPicPr>
            <a:picLocks noChangeAspect="1"/>
          </p:cNvPicPr>
          <p:nvPr/>
        </p:nvPicPr>
        <p:blipFill>
          <a:blip r:embed="rId3"/>
          <a:stretch>
            <a:fillRect/>
          </a:stretch>
        </p:blipFill>
        <p:spPr>
          <a:xfrm>
            <a:off x="-228600" y="2087813"/>
            <a:ext cx="3525707" cy="3295516"/>
          </a:xfrm>
          <a:prstGeom prst="rect">
            <a:avLst/>
          </a:prstGeom>
          <a:noFill/>
        </p:spPr>
      </p:pic>
    </p:spTree>
    <p:extLst>
      <p:ext uri="{36C54F30-C4B1-4E66-8817-4E4AE749FFC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642DE71A-4CA9-4B5D-8CB6-9575BC5E62F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733AD22-4CB5-4E34-9D2D-ADF3C74B3141}"/>
              </a:ext>
            </a:extLst>
          </p:cNvPr>
          <p:cNvPicPr>
            <a:picLocks noChangeAspect="1"/>
          </p:cNvPicPr>
          <p:nvPr/>
        </p:nvPicPr>
        <p:blipFill>
          <a:blip r:embed="rId2">
            <a:alphaModFix amt="19999"/>
          </a:blip>
          <a:srcRect l="1260" t="1960" r="31690" b="36520"/>
          <a:stretch>
            <a:fillRect/>
          </a:stretch>
        </p:blipFill>
        <p:spPr>
          <a:xfrm flipH="1">
            <a:off x="11553" y="-6334"/>
            <a:ext cx="9150334" cy="5141918"/>
          </a:xfrm>
          <a:prstGeom prst="rect">
            <a:avLst/>
          </a:prstGeom>
          <a:noFill/>
        </p:spPr>
      </p:pic>
      <p:sp>
        <p:nvSpPr>
          <p:cNvPr id="3" name="TextBox 2">
            <a:extLst>
              <a:ext uri="{C9C389DF-FA36-427D-BB0D-9A8FF0B0B77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2B379F7-49E9-4C13-8A86-F66404ED07A4}"/>
              </a:ext>
            </a:extLst>
          </p:cNvPr>
          <p:cNvSpPr txBox="1"/>
          <p:nvPr/>
        </p:nvSpPr>
        <p:spPr>
          <a:xfrm>
            <a:off x="1329890" y="1813083"/>
            <a:ext cx="3242014" cy="1503083"/>
          </a:xfrm>
          <a:prstGeom prst="rect">
            <a:avLst/>
          </a:prstGeom>
        </p:spPr>
        <p:txBody>
          <a:bodyPr vert="horz" lIns="95250" tIns="47625" rIns="95250" bIns="47625" rtlCol="0" anchor="t">
            <a:spAutoFit/>
          </a:bodyPr>
          <a:lstStyle/>
          <a:p>
            <a:pPr algn="l">
              <a:lnSpc>
                <a:spcPct val="110000"/>
              </a:lnSpc>
              <a:defRPr lang="en-US" sz="1400" dirty="0"/>
            </a:pPr>
            <a:r>
              <a:rPr lang="en-US" sz="2800" b="1" dirty="0">
                <a:solidFill>
                  <a:schemeClr val="bg1"/>
                </a:solidFill>
                <a:latin typeface="Zoho Puvi"/>
              </a:rPr>
              <a:t>Get an </a:t>
            </a:r>
            <a:r>
              <a:rPr lang="en-US" sz="2800" b="1" dirty="0" err="1">
                <a:solidFill>
                  <a:schemeClr val="bg1"/>
                </a:solidFill>
                <a:latin typeface="Zoho Puvi"/>
              </a:rPr>
              <a:t>ROI</a:t>
            </a:r>
            <a:r>
              <a:rPr lang="en-US" sz="2800" b="1" dirty="0">
                <a:solidFill>
                  <a:schemeClr val="bg1"/>
                </a:solidFill>
                <a:latin typeface="Zoho Puvi"/>
              </a:rPr>
              <a:t> of </a:t>
            </a:r>
          </a:p>
          <a:p>
            <a:pPr algn="l">
              <a:lnSpc>
                <a:spcPct val="110000"/>
              </a:lnSpc>
              <a:defRPr lang="en-US" sz="1400" dirty="0"/>
            </a:pPr>
            <a:r>
              <a:rPr lang="en-US" sz="2800" b="1" dirty="0">
                <a:solidFill>
                  <a:schemeClr val="bg1"/>
                </a:solidFill>
                <a:latin typeface="Zoho Puvi"/>
              </a:rPr>
              <a:t>up to </a:t>
            </a:r>
            <a:r>
              <a:rPr lang="en-US" sz="2800" b="1" dirty="0">
                <a:solidFill>
                  <a:srgbClr val="FFC000"/>
                </a:solidFill>
                <a:latin typeface="Zoho Puvi"/>
              </a:rPr>
              <a:t>352%</a:t>
            </a:r>
            <a:r>
              <a:rPr lang="en-US" sz="2800" b="1" dirty="0">
                <a:solidFill>
                  <a:schemeClr val="bg1"/>
                </a:solidFill>
                <a:latin typeface="Zoho Puvi"/>
              </a:rPr>
              <a:t> with </a:t>
            </a:r>
          </a:p>
          <a:p>
            <a:pPr algn="l">
              <a:lnSpc>
                <a:spcPct val="110000"/>
              </a:lnSpc>
              <a:defRPr lang="en-US" sz="1400" dirty="0"/>
            </a:pPr>
            <a:r>
              <a:rPr lang="en-US" sz="2800" b="1" dirty="0">
                <a:solidFill>
                  <a:schemeClr val="bg1"/>
                </a:solidFill>
                <a:latin typeface="Zoho Puvi"/>
              </a:rPr>
              <a:t>your service desk</a:t>
            </a:r>
          </a:p>
        </p:txBody>
      </p:sp>
      <p:sp>
        <p:nvSpPr>
          <p:cNvPr id="4" name="TextBox 3">
            <a:extLst>
              <a:ext uri="{96AEED2E-9ED1-49E0-A2C0-020D0D0D00E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0529CDC-51B7-4316-B946-C44F5A29E1B7}"/>
              </a:ext>
            </a:extLst>
          </p:cNvPr>
          <p:cNvSpPr txBox="1"/>
          <p:nvPr/>
        </p:nvSpPr>
        <p:spPr>
          <a:xfrm>
            <a:off x="4438650" y="1717691"/>
            <a:ext cx="3513582" cy="329879"/>
          </a:xfrm>
          <a:prstGeom prst="rect">
            <a:avLst/>
          </a:prstGeom>
        </p:spPr>
        <p:txBody>
          <a:bodyPr vert="horz" lIns="95250" tIns="47625" rIns="95250" bIns="47625" rtlCol="0" anchor="t">
            <a:spAutoFit/>
          </a:bodyPr>
          <a:lstStyle/>
          <a:p>
            <a:pPr algn="l">
              <a:lnSpc>
                <a:spcPct val="110000"/>
              </a:lnSpc>
              <a:defRPr lang="en-US" sz="1400" dirty="0"/>
            </a:pPr>
            <a:endParaRPr lang="en-US" dirty="0">
              <a:solidFill>
                <a:schemeClr val="bg1"/>
              </a:solidFill>
              <a:latin typeface="Zoho Puvi-medium"/>
            </a:endParaRPr>
          </a:p>
        </p:txBody>
      </p:sp>
      <p:sp>
        <p:nvSpPr>
          <p:cNvPr id="5" name="Rounded Rectangle 4">
            <a:extLst>
              <a:ext uri="{BD4840FF-14DF-4EE7-A17C-2A33A4CFB8E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B4BD73E-A56E-4746-AE62-11A3B2E4A201}"/>
              </a:ext>
            </a:extLst>
          </p:cNvPr>
          <p:cNvSpPr/>
          <p:nvPr/>
        </p:nvSpPr>
        <p:spPr>
          <a:xfrm>
            <a:off x="1425197" y="3504600"/>
            <a:ext cx="1195035" cy="263699"/>
          </a:xfrm>
          <a:prstGeom prst="roundRect">
            <a:avLst/>
          </a:prstGeom>
          <a:solidFill>
            <a:schemeClr val="accent2"/>
          </a:solidFill>
          <a:effectLst/>
        </p:spPr>
        <p:style>
          <a:lnRef idx="1">
            <a:schemeClr val="accent1">
              <a:shade val="50000"/>
            </a:schemeClr>
          </a:lnRef>
          <a:fillRef idx="1">
            <a:schemeClr val="accent1"/>
          </a:fillRef>
          <a:effectRef idx="0">
            <a:schemeClr val="accent1"/>
          </a:effectRef>
          <a:fontRef idx="minor">
            <a:srgbClr val="FFFFFF"/>
          </a:fontRef>
        </p:style>
        <p:txBody>
          <a:bodyPr vert="horz" rtlCol="0" anchor="ctr">
            <a:noAutofit/>
          </a:bodyPr>
          <a:lstStyle/>
          <a:p>
            <a:pPr algn="ctr"/>
            <a:endParaRPr lang="en-US" dirty="0"/>
          </a:p>
        </p:txBody>
      </p:sp>
      <p:sp>
        <p:nvSpPr>
          <p:cNvPr id="6" name="TextBox 5">
            <a:hlinkClick r:id="rId3"/>
            <a:extLst>
              <a:ext uri="{9E0A59BC-FB96-4E1F-A6BB-090274A32D3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2B5378F-29DC-49AC-866C-DA3AC647ED86}"/>
              </a:ext>
            </a:extLst>
          </p:cNvPr>
          <p:cNvSpPr txBox="1"/>
          <p:nvPr/>
        </p:nvSpPr>
        <p:spPr>
          <a:xfrm>
            <a:off x="1472822" y="3476025"/>
            <a:ext cx="1099137" cy="308552"/>
          </a:xfrm>
          <a:prstGeom prst="rect">
            <a:avLst/>
          </a:prstGeom>
        </p:spPr>
        <p:txBody>
          <a:bodyPr vert="horz" lIns="95250" tIns="47625" rIns="95250" bIns="47625" rtlCol="0" anchor="t">
            <a:spAutoFit/>
          </a:bodyPr>
          <a:lstStyle/>
          <a:p>
            <a:pPr>
              <a:defRPr lang="en-US" sz="1400" dirty="0"/>
            </a:pPr>
            <a:r>
              <a:rPr lang="en-US" b="1" u="none" dirty="0">
                <a:solidFill>
                  <a:schemeClr val="tx1"/>
                </a:solidFill>
                <a:latin typeface="Zoho Puvi"/>
                <a:hlinkClick r:id="rId3"/>
              </a:rPr>
              <a:t>Learn how</a:t>
            </a:r>
            <a:endParaRPr lang="en-US" b="1" u="none" dirty="0">
              <a:solidFill>
                <a:schemeClr val="tx1"/>
              </a:solidFill>
              <a:latin typeface="Zoho Puvi"/>
              <a:hlinkClick r:id="rId3"/>
            </a:endParaRPr>
          </a:p>
        </p:txBody>
      </p:sp>
      <p:pic>
        <p:nvPicPr>
          <p:cNvPr id="7" name="Picture 6">
            <a:extLst>
              <a:ext uri="{BE41D807-61D8-46D7-AB27-8B306B9F137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91CB2FC-FE7E-47DC-BD59-44E3B585ECB8}"/>
              </a:ext>
            </a:extLst>
          </p:cNvPr>
          <p:cNvPicPr>
            <a:picLocks noChangeAspect="1"/>
          </p:cNvPicPr>
          <p:nvPr/>
        </p:nvPicPr>
        <p:blipFill>
          <a:blip r:embed="rId4"/>
          <a:stretch>
            <a:fillRect/>
          </a:stretch>
        </p:blipFill>
        <p:spPr>
          <a:xfrm flipH="1">
            <a:off x="5181600" y="1819780"/>
            <a:ext cx="4240130" cy="3799970"/>
          </a:xfrm>
          <a:prstGeom prst="rect">
            <a:avLst/>
          </a:prstGeom>
          <a:noFill/>
        </p:spPr>
      </p:pic>
    </p:spTree>
    <p:extLst>
      <p:ext uri="{CA8B5CAD-0210-4C2C-81D5-1037CCECD8E3}">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062F6426-F701-46B7-AF22-FBA604D4776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D3CD63E-EAC4-4406-A64E-B505899E7F25}"/>
              </a:ext>
            </a:extLst>
          </p:cNvPr>
          <p:cNvPicPr>
            <a:picLocks noChangeAspect="1"/>
          </p:cNvPicPr>
          <p:nvPr/>
        </p:nvPicPr>
        <p:blipFill>
          <a:blip r:embed="rId2">
            <a:alphaModFix amt="19999"/>
          </a:blip>
          <a:srcRect l="1260" t="1960" r="31690" b="36520"/>
          <a:stretch>
            <a:fillRect/>
          </a:stretch>
        </p:blipFill>
        <p:spPr>
          <a:xfrm flipH="1">
            <a:off x="-9496" y="-6334"/>
            <a:ext cx="9150334" cy="5141918"/>
          </a:xfrm>
          <a:prstGeom prst="rect">
            <a:avLst/>
          </a:prstGeom>
          <a:noFill/>
        </p:spPr>
      </p:pic>
      <p:sp>
        <p:nvSpPr>
          <p:cNvPr id="3" name="TextBox 2">
            <a:extLst>
              <a:ext uri="{F853745F-5489-49A2-ADB7-67E52AB1416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06C9026-CE8A-4AD4-874D-B227368A69A2}"/>
              </a:ext>
            </a:extLst>
          </p:cNvPr>
          <p:cNvSpPr txBox="1">
            <a:spLocks noGrp="1"/>
          </p:cNvSpPr>
          <p:nvPr/>
        </p:nvSpPr>
        <p:spPr>
          <a:xfrm>
            <a:off x="4040238" y="3588601"/>
            <a:ext cx="4357592" cy="924525"/>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0" lvl="0" indent="0" algn="l" rtl="0">
              <a:lnSpc>
                <a:spcPct val="100000"/>
              </a:lnSpc>
              <a:spcBef>
                <a:spcPts val="1200"/>
              </a:spcBef>
              <a:spcAft>
                <a:spcPts val="0"/>
              </a:spcAft>
              <a:buClr>
                <a:schemeClr val="accent1"/>
              </a:buClr>
              <a:buFont typeface="Arial"/>
              <a:buNone/>
            </a:pPr>
            <a:endParaRPr/>
          </a:p>
          <a:p>
            <a:pPr marL="0" indent="0" algn="l" rtl="0">
              <a:lnSpc>
                <a:spcPct val="100000"/>
              </a:lnSpc>
              <a:spcBef>
                <a:spcPts val="1200"/>
              </a:spcBef>
              <a:spcAft>
                <a:spcPts val="0"/>
              </a:spcAft>
              <a:buClr>
                <a:schemeClr val="accent1"/>
              </a:buClr>
              <a:buFont typeface="Arial"/>
              <a:buNone/>
            </a:pPr>
            <a:endParaRPr lang="en-US" dirty="0"/>
          </a:p>
        </p:txBody>
      </p:sp>
      <p:sp>
        <p:nvSpPr>
          <p:cNvPr id="4" name="TextBox 3">
            <a:extLst>
              <a:ext uri="{44BB6F56-F435-4480-B31E-EE4AFE38008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EEB684A-F381-4CA4-B917-AE36CFBD56FB}"/>
              </a:ext>
            </a:extLst>
          </p:cNvPr>
          <p:cNvSpPr txBox="1">
            <a:spLocks noGrp="1"/>
          </p:cNvSpPr>
          <p:nvPr/>
        </p:nvSpPr>
        <p:spPr>
          <a:xfrm>
            <a:off x="1171622" y="1403908"/>
            <a:ext cx="2323871" cy="703811"/>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C000"/>
                </a:solidFill>
                <a:latin typeface="Zoho Puvi"/>
              </a:rPr>
              <a:t>Customer Reviews</a:t>
            </a:r>
          </a:p>
        </p:txBody>
      </p:sp>
      <p:sp>
        <p:nvSpPr>
          <p:cNvPr id="5" name="TextBox 4">
            <a:extLst>
              <a:ext uri="{3DA5AA4F-6464-4045-B4F7-C75B76B185D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CBFABF7-581B-42FA-BC1E-626F4F15F7DA}"/>
              </a:ext>
            </a:extLst>
          </p:cNvPr>
          <p:cNvSpPr txBox="1"/>
          <p:nvPr/>
        </p:nvSpPr>
        <p:spPr>
          <a:xfrm>
            <a:off x="4040238" y="519722"/>
            <a:ext cx="4049048" cy="278082"/>
          </a:xfrm>
          <a:prstGeom prst="rect">
            <a:avLst/>
          </a:prstGeom>
        </p:spPr>
        <p:txBody>
          <a:bodyPr vert="horz" lIns="95250" tIns="47625" rIns="95250" bIns="47625" rtlCol="0" anchor="t">
            <a:spAutoFit/>
          </a:bodyPr>
          <a:lstStyle/>
          <a:p>
            <a:pPr>
              <a:lnSpc>
                <a:spcPct val="100000"/>
              </a:lnSpc>
              <a:defRPr lang="en-US" sz="1400" dirty="0"/>
            </a:pPr>
            <a:endParaRPr lang="en-US" sz="1400" b="0" i="0" dirty="0">
              <a:solidFill>
                <a:srgbClr val="FFFFFF"/>
              </a:solidFill>
              <a:latin typeface="Zoho Puvi"/>
            </a:endParaRPr>
          </a:p>
        </p:txBody>
      </p:sp>
      <p:sp>
        <p:nvSpPr>
          <p:cNvPr id="6" name="TextBox 5">
            <a:extLst>
              <a:ext uri="{4C46D55A-D685-4E50-B56C-89FC4C13E7A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1FB34D1-CFDE-4CAD-9D74-6CB9A767E6B6}"/>
              </a:ext>
            </a:extLst>
          </p:cNvPr>
          <p:cNvSpPr txBox="1"/>
          <p:nvPr/>
        </p:nvSpPr>
        <p:spPr>
          <a:xfrm>
            <a:off x="4407074" y="3634273"/>
            <a:ext cx="3999509" cy="972883"/>
          </a:xfrm>
          <a:prstGeom prst="rect">
            <a:avLst/>
          </a:prstGeom>
        </p:spPr>
        <p:txBody>
          <a:bodyPr vert="horz" lIns="95250" tIns="47625" rIns="95250" bIns="47625" rtlCol="0" anchor="t">
            <a:spAutoFit/>
          </a:bodyPr>
          <a:lstStyle/>
          <a:p>
            <a:pPr indent="0" algn="l" rtl="0">
              <a:lnSpc>
                <a:spcPct val="100000"/>
              </a:lnSpc>
              <a:spcBef>
                <a:spcPts val="1200"/>
              </a:spcBef>
              <a:spcAft>
                <a:spcPts val="0"/>
              </a:spcAft>
              <a:buClr>
                <a:srgbClr val="42C3C9"/>
              </a:buClr>
              <a:buFont typeface="Arial"/>
              <a:buNone/>
              <a:defRPr lang="en-US" sz="1400" dirty="0"/>
            </a:pPr>
            <a:r>
              <a:rPr lang="en-US" sz="1400" b="0" i="0" dirty="0">
                <a:solidFill>
                  <a:srgbClr val="FFFFFF"/>
                </a:solidFill>
                <a:latin typeface="Zoho Puvi"/>
              </a:rPr>
              <a:t>"Multi-functional and innovative IT resource management suite."</a:t>
            </a:r>
          </a:p>
          <a:p>
            <a:pPr indent="0" algn="l" rtl="0">
              <a:lnSpc>
                <a:spcPct val="70000"/>
              </a:lnSpc>
              <a:spcBef>
                <a:spcPts val="1200"/>
              </a:spcBef>
              <a:spcAft>
                <a:spcPts val="0"/>
              </a:spcAft>
              <a:buClr>
                <a:srgbClr val="42C3C9"/>
              </a:buClr>
              <a:buFont typeface="Arial"/>
              <a:buNone/>
              <a:defRPr lang="en-US" sz="1400" dirty="0"/>
            </a:pPr>
            <a:r>
              <a:rPr lang="en-US" sz="1200" i="0" dirty="0">
                <a:solidFill>
                  <a:schemeClr val="accent2"/>
                </a:solidFill>
                <a:latin typeface="Zoho Puvi-medium"/>
              </a:rPr>
              <a:t>- </a:t>
            </a:r>
            <a:r>
              <a:rPr lang="en-US" sz="1200" i="0" dirty="0" err="1">
                <a:solidFill>
                  <a:schemeClr val="accent2"/>
                </a:solidFill>
                <a:latin typeface="Zoho Puvi-medium"/>
              </a:rPr>
              <a:t>Edvin</a:t>
            </a:r>
            <a:r>
              <a:rPr lang="en-US" sz="1200" i="0" dirty="0">
                <a:solidFill>
                  <a:schemeClr val="accent2"/>
                </a:solidFill>
                <a:latin typeface="Zoho Puvi-medium"/>
              </a:rPr>
              <a:t> M., digital marketing specialist</a:t>
            </a:r>
            <a:br>
              <a:rPr lang="en-US" sz="1400" b="0" i="0" dirty="0">
                <a:solidFill>
                  <a:schemeClr val="accent2"/>
                </a:solidFill>
                <a:latin typeface="Zoho Puvi"/>
              </a:rPr>
            </a:br>
            <a:endParaRPr lang="en-US" sz="1400" b="0" i="0" dirty="0">
              <a:solidFill>
                <a:schemeClr val="accent2"/>
              </a:solidFill>
              <a:latin typeface="Zoho Puvi"/>
            </a:endParaRPr>
          </a:p>
        </p:txBody>
      </p:sp>
      <p:sp>
        <p:nvSpPr>
          <p:cNvPr id="7" name="TextBox 6">
            <a:extLst>
              <a:ext uri="{63A76804-3CC4-4705-975B-970DE64B519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CF5723F-DFF5-4070-8E25-911E93CBF491}"/>
              </a:ext>
            </a:extLst>
          </p:cNvPr>
          <p:cNvSpPr txBox="1"/>
          <p:nvPr/>
        </p:nvSpPr>
        <p:spPr>
          <a:xfrm>
            <a:off x="4394511" y="601665"/>
            <a:ext cx="3999509" cy="802243"/>
          </a:xfrm>
          <a:prstGeom prst="rect">
            <a:avLst/>
          </a:prstGeom>
        </p:spPr>
        <p:txBody>
          <a:bodyPr vert="horz" lIns="95250" tIns="47625" rIns="95250" bIns="47625" rtlCol="0" anchor="t">
            <a:spAutoFit/>
          </a:bodyPr>
          <a:lstStyle/>
          <a:p>
            <a:pPr indent="0" algn="l" rtl="0">
              <a:lnSpc>
                <a:spcPct val="100000"/>
              </a:lnSpc>
              <a:spcBef>
                <a:spcPts val="1200"/>
              </a:spcBef>
              <a:spcAft>
                <a:spcPts val="0"/>
              </a:spcAft>
              <a:buClr>
                <a:srgbClr val="42C3C9"/>
              </a:buClr>
              <a:buFont typeface="Arial"/>
              <a:buNone/>
              <a:defRPr lang="en-US" sz="1400" dirty="0"/>
            </a:pPr>
            <a:r>
              <a:rPr lang="en-US" sz="1400" b="0" i="0" dirty="0">
                <a:solidFill>
                  <a:srgbClr val="FFFFFF"/>
                </a:solidFill>
                <a:latin typeface="Zoho Puvi"/>
              </a:rPr>
              <a:t>"It’s very light and easy to manage but also very effective and based on ITSM workflows."</a:t>
            </a:r>
          </a:p>
          <a:p>
            <a:pPr indent="0" algn="l" rtl="0">
              <a:lnSpc>
                <a:spcPct val="70000"/>
              </a:lnSpc>
              <a:spcBef>
                <a:spcPts val="1200"/>
              </a:spcBef>
              <a:spcAft>
                <a:spcPts val="0"/>
              </a:spcAft>
              <a:buClr>
                <a:srgbClr val="42C3C9"/>
              </a:buClr>
              <a:buFont typeface="Arial"/>
              <a:buNone/>
              <a:defRPr lang="en-US" sz="1400" dirty="0"/>
            </a:pPr>
            <a:r>
              <a:rPr lang="en-US" sz="1200" i="0" dirty="0">
                <a:solidFill>
                  <a:schemeClr val="accent2"/>
                </a:solidFill>
                <a:latin typeface="Zoho Puvi-medium"/>
              </a:rPr>
              <a:t>- Syed M., system engineer</a:t>
            </a:r>
          </a:p>
        </p:txBody>
      </p:sp>
      <p:sp>
        <p:nvSpPr>
          <p:cNvPr id="8" name="TextBox 7">
            <a:extLst>
              <a:ext uri="{860773D3-6BAD-409E-A8A2-37D647F776D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E4B91C5-DC4D-4166-AE48-D881902A12EA}"/>
              </a:ext>
            </a:extLst>
          </p:cNvPr>
          <p:cNvSpPr txBox="1"/>
          <p:nvPr/>
        </p:nvSpPr>
        <p:spPr>
          <a:xfrm>
            <a:off x="4404274" y="1701946"/>
            <a:ext cx="4347419" cy="1710299"/>
          </a:xfrm>
          <a:prstGeom prst="rect">
            <a:avLst/>
          </a:prstGeom>
        </p:spPr>
        <p:txBody>
          <a:bodyPr vert="horz" lIns="95250" tIns="47625" rIns="95250" bIns="47625" rtlCol="0" anchor="t">
            <a:spAutoFit/>
          </a:bodyPr>
          <a:lstStyle/>
          <a:p>
            <a:pPr indent="0" algn="l" rtl="0">
              <a:lnSpc>
                <a:spcPct val="100000"/>
              </a:lnSpc>
              <a:spcBef>
                <a:spcPts val="1200"/>
              </a:spcBef>
              <a:spcAft>
                <a:spcPts val="0"/>
              </a:spcAft>
              <a:buClr>
                <a:srgbClr val="42C3C9"/>
              </a:buClr>
              <a:buFont typeface="Arial"/>
              <a:buNone/>
              <a:defRPr lang="en-US" sz="1400" dirty="0"/>
            </a:pPr>
            <a:r>
              <a:rPr lang="en-US" sz="1400" b="0" i="0" dirty="0">
                <a:solidFill>
                  <a:srgbClr val="FFFFFF"/>
                </a:solidFill>
                <a:latin typeface="Zoho Puvi"/>
              </a:rPr>
              <a:t>"As we grew as a company, ServiceDesk Plus grew with us, and it allowed us to not only keep track of our environment from a ticketing standpoint, but it allowed our service desk to grow with our company and give us the ability to give our end users the support they need."</a:t>
            </a:r>
          </a:p>
          <a:p>
            <a:pPr indent="0" algn="l" rtl="0">
              <a:lnSpc>
                <a:spcPct val="100000"/>
              </a:lnSpc>
              <a:spcBef>
                <a:spcPts val="1200"/>
              </a:spcBef>
              <a:spcAft>
                <a:spcPts val="0"/>
              </a:spcAft>
              <a:buClr>
                <a:srgbClr val="42C3C9"/>
              </a:buClr>
              <a:buFont typeface="Arial"/>
              <a:buNone/>
              <a:defRPr lang="en-US" sz="1400" dirty="0"/>
            </a:pPr>
            <a:r>
              <a:rPr lang="en-US" sz="1200" i="0" dirty="0">
                <a:solidFill>
                  <a:schemeClr val="accent2"/>
                </a:solidFill>
                <a:latin typeface="Zoho Puvi-medium"/>
              </a:rPr>
              <a:t>- Guillermo B., service desk manager</a:t>
            </a:r>
          </a:p>
        </p:txBody>
      </p:sp>
      <p:pic>
        <p:nvPicPr>
          <p:cNvPr id="9" name="Picture 8">
            <a:extLst>
              <a:ext uri="{4740049F-D9E9-4AFD-9041-BD8F7C2FDDA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425A04F-7A49-452D-A784-D6852E331123}"/>
              </a:ext>
            </a:extLst>
          </p:cNvPr>
          <p:cNvPicPr>
            <a:picLocks noChangeAspect="1"/>
          </p:cNvPicPr>
          <p:nvPr/>
        </p:nvPicPr>
        <p:blipFill>
          <a:blip r:embed="rId3"/>
          <a:stretch>
            <a:fillRect/>
          </a:stretch>
        </p:blipFill>
        <p:spPr>
          <a:xfrm>
            <a:off x="27270" y="2181491"/>
            <a:ext cx="4670907" cy="3146021"/>
          </a:xfrm>
          <a:prstGeom prst="rect">
            <a:avLst/>
          </a:prstGeom>
          <a:noFill/>
        </p:spPr>
      </p:pic>
    </p:spTree>
    <p:extLst>
      <p:ext uri="{67542CB8-712E-4BAC-B964-99B4EFE0C96C}">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tretch>
            <a:fillRect/>
          </a:stretch>
        </a:blipFill>
        <a:effectLst/>
      </p:bgPr>
    </p:bg>
    <p:spTree>
      <p:nvGrpSpPr>
        <p:cNvPr id="1" name=""/>
        <p:cNvGrpSpPr/>
        <p:nvPr/>
      </p:nvGrpSpPr>
      <p:grpSpPr>
        <a:xfrm>
          <a:off x="0" y="0"/>
          <a:ext cx="0" cy="0"/>
          <a:chOff x="0" y="0"/>
          <a:chExt cx="0" cy="0"/>
        </a:xfrm>
      </p:grpSpPr>
      <p:sp>
        <p:nvSpPr>
          <p:cNvPr id="2" name="TextBox 1">
            <a:extLst>
              <a:ext uri="{9F59D119-E271-4562-8A9B-C556C6FA3A3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75B0BD5-3684-4FBB-B977-FE002723F049}"/>
              </a:ext>
            </a:extLst>
          </p:cNvPr>
          <p:cNvSpPr txBox="1"/>
          <p:nvPr/>
        </p:nvSpPr>
        <p:spPr>
          <a:xfrm>
            <a:off x="3352800" y="2854652"/>
            <a:ext cx="2527458" cy="308552"/>
          </a:xfrm>
          <a:prstGeom prst="rect">
            <a:avLst/>
          </a:prstGeom>
        </p:spPr>
        <p:txBody>
          <a:bodyPr vert="horz" lIns="95250" tIns="47625" rIns="95250" bIns="47625" rtlCol="0" anchor="t">
            <a:spAutoFit/>
          </a:bodyPr>
          <a:lstStyle/>
          <a:p>
            <a:pPr>
              <a:defRPr lang="en-US" sz="1400" dirty="0"/>
            </a:pPr>
            <a:r>
              <a:rPr lang="en-US" sz="1400" strike="noStrike" cap="small" dirty="0">
                <a:solidFill>
                  <a:schemeClr val="tx1"/>
                </a:solidFill>
                <a:latin typeface="Zoho Puvi-light"/>
              </a:rPr>
              <a:t>hello@servicedeskplus.com</a:t>
            </a:r>
          </a:p>
        </p:txBody>
      </p:sp>
      <p:sp>
        <p:nvSpPr>
          <p:cNvPr id="3" name="TextBox 2">
            <a:extLst>
              <a:ext uri="{C877D6AC-53F0-4CA4-A6E8-6623095B102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1FF9191-B182-4B43-A4EE-B11F040D51C7}"/>
              </a:ext>
            </a:extLst>
          </p:cNvPr>
          <p:cNvSpPr txBox="1"/>
          <p:nvPr/>
        </p:nvSpPr>
        <p:spPr>
          <a:xfrm>
            <a:off x="3352800" y="3714750"/>
            <a:ext cx="3949227" cy="308551"/>
          </a:xfrm>
          <a:prstGeom prst="rect">
            <a:avLst/>
          </a:prstGeom>
        </p:spPr>
        <p:txBody>
          <a:bodyPr vert="horz" lIns="95250" tIns="47625" rIns="95250" bIns="47625" rtlCol="0" anchor="t">
            <a:spAutoFit/>
          </a:bodyPr>
          <a:lstStyle/>
          <a:p>
            <a:pPr>
              <a:defRPr lang="en-US" sz="1400" dirty="0"/>
            </a:pPr>
            <a:r>
              <a:rPr lang="en-US" sz="1400" b="1" strike="noStrike" cap="small" dirty="0">
                <a:solidFill>
                  <a:srgbClr val="FFC000"/>
                </a:solidFill>
                <a:latin typeface="Roboto"/>
              </a:rPr>
              <a:t>www.servicedeskplus.com</a:t>
            </a:r>
          </a:p>
        </p:txBody>
      </p:sp>
      <p:sp>
        <p:nvSpPr>
          <p:cNvPr id="4" name="TextBox 3">
            <a:extLst>
              <a:ext uri="{EACBCBB1-608A-4F56-8853-799DBAB9ACD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04BD918-7CE3-4CC0-98CD-C5F6CE35168C}"/>
              </a:ext>
            </a:extLst>
          </p:cNvPr>
          <p:cNvSpPr txBox="1"/>
          <p:nvPr/>
        </p:nvSpPr>
        <p:spPr>
          <a:xfrm>
            <a:off x="3219450" y="2247900"/>
            <a:ext cx="2706576" cy="650178"/>
          </a:xfrm>
          <a:prstGeom prst="rect">
            <a:avLst/>
          </a:prstGeom>
        </p:spPr>
        <p:txBody>
          <a:bodyPr vert="horz" lIns="95250" tIns="47625" rIns="95250" bIns="47625" rtlCol="0" anchor="t">
            <a:spAutoFit/>
          </a:bodyPr>
          <a:lstStyle/>
          <a:p>
            <a:pPr>
              <a:defRPr lang="en-US" sz="1400" dirty="0"/>
            </a:pPr>
            <a:r>
              <a:rPr lang="en-US" sz="3600" b="1" dirty="0">
                <a:solidFill>
                  <a:srgbClr val="0C5B97"/>
                </a:solidFill>
                <a:latin typeface="Zoho Puvi"/>
              </a:rPr>
              <a:t>Thank You!</a:t>
            </a:r>
          </a:p>
        </p:txBody>
      </p:sp>
    </p:spTree>
    <p:extLst>
      <p:ext uri="{6C933F97-3CF1-4C2F-B893-C66F4389B67C}">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54A84B35-49E6-4982-B8B9-C10A0A71AAF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F5790B7-CDEA-412C-8AF1-E02AD6AE88F8}"/>
              </a:ext>
            </a:extLst>
          </p:cNvPr>
          <p:cNvPicPr>
            <a:picLocks noChangeAspect="1"/>
          </p:cNvPicPr>
          <p:nvPr/>
        </p:nvPicPr>
        <p:blipFill>
          <a:blip r:embed="rId2">
            <a:alphaModFix amt="19999"/>
          </a:blip>
          <a:srcRect l="1260" t="1960" r="31690" b="36520"/>
          <a:stretch>
            <a:fillRect/>
          </a:stretch>
        </p:blipFill>
        <p:spPr>
          <a:xfrm flipH="1">
            <a:off x="-25336" y="-9"/>
            <a:ext cx="9150334" cy="5141918"/>
          </a:xfrm>
          <a:prstGeom prst="rect">
            <a:avLst/>
          </a:prstGeom>
          <a:noFill/>
        </p:spPr>
      </p:pic>
      <p:sp>
        <p:nvSpPr>
          <p:cNvPr id="3" name="Title 7">
            <a:extLst>
              <a:ext uri="{94990068-41E3-44E8-96F6-22C590A6B35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22A293E-DF25-4D68-9238-F18C37F82772}"/>
              </a:ext>
            </a:extLst>
          </p:cNvPr>
          <p:cNvSpPr>
            <a:spLocks noGrp="1"/>
          </p:cNvSpPr>
          <p:nvPr>
            <p:ph type="title"/>
          </p:nvPr>
        </p:nvSpPr>
        <p:spPr>
          <a:xfrm>
            <a:off x="1047321" y="2266950"/>
            <a:ext cx="1973084" cy="611085"/>
          </a:xfrm>
        </p:spPr>
        <p:txBody>
          <a:bodyPr rtlCol="0"/>
          <a:lstStyle/>
          <a:p>
            <a:pPr algn="l"/>
            <a:r>
              <a:rPr lang="en-US" sz="2400" b="1" dirty="0">
                <a:solidFill>
                  <a:srgbClr val="FFC000"/>
                </a:solidFill>
                <a:latin typeface="Zoho Puvi"/>
              </a:rPr>
              <a:t>Common </a:t>
            </a:r>
          </a:p>
          <a:p>
            <a:pPr algn="l"/>
            <a:r>
              <a:rPr lang="en-US" sz="2400" b="1" dirty="0">
                <a:solidFill>
                  <a:srgbClr val="FFC000"/>
                </a:solidFill>
                <a:latin typeface="Zoho Puvi"/>
              </a:rPr>
              <a:t>challenges</a:t>
            </a:r>
          </a:p>
        </p:txBody>
      </p:sp>
      <p:sp>
        <p:nvSpPr>
          <p:cNvPr id="4" name="TextBox 3">
            <a:extLst>
              <a:ext uri="{609DCDF4-3B8E-4F2C-B04B-74F53DDA1B6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6667F85-CFE1-456D-8B7D-438C3DFDDA8E}"/>
              </a:ext>
            </a:extLst>
          </p:cNvPr>
          <p:cNvSpPr txBox="1"/>
          <p:nvPr/>
        </p:nvSpPr>
        <p:spPr>
          <a:xfrm>
            <a:off x="4478378" y="581025"/>
            <a:ext cx="3591582" cy="278082"/>
          </a:xfrm>
          <a:prstGeom prst="rect">
            <a:avLst/>
          </a:prstGeom>
        </p:spPr>
        <p:txBody>
          <a:bodyPr vert="horz" lIns="95250" tIns="47625" rIns="95250" bIns="47625" rtlCol="0" anchor="t">
            <a:spAutoFit/>
          </a:bodyPr>
          <a:lstStyle/>
          <a:p>
            <a:pPr algn="l">
              <a:defRPr lang="en-US" sz="1400" dirty="0"/>
            </a:pPr>
            <a:r>
              <a:rPr lang="en-US" sz="1200" b="1" i="0" dirty="0">
                <a:solidFill>
                  <a:schemeClr val="bg1"/>
                </a:solidFill>
                <a:latin typeface="Zoho Puvi"/>
              </a:rPr>
              <a:t>Non-centralized request management</a:t>
            </a:r>
          </a:p>
        </p:txBody>
      </p:sp>
      <p:sp>
        <p:nvSpPr>
          <p:cNvPr id="5" name="TextBox 4">
            <a:extLst>
              <a:ext uri="{195BF05A-E5B8-4619-BA06-E32987C3FE4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FDD7FA1-9668-49B2-92A7-84A5E5CEE001}"/>
              </a:ext>
            </a:extLst>
          </p:cNvPr>
          <p:cNvSpPr txBox="1"/>
          <p:nvPr/>
        </p:nvSpPr>
        <p:spPr>
          <a:xfrm>
            <a:off x="4471883" y="2352675"/>
            <a:ext cx="3123257" cy="460914"/>
          </a:xfrm>
          <a:prstGeom prst="rect">
            <a:avLst/>
          </a:prstGeom>
        </p:spPr>
        <p:txBody>
          <a:bodyPr vert="horz" lIns="95250" tIns="47625" rIns="95250" bIns="47625" rtlCol="0" anchor="t">
            <a:spAutoFit/>
          </a:bodyPr>
          <a:lstStyle/>
          <a:p>
            <a:pPr algn="l">
              <a:defRPr lang="en-US" sz="1400" dirty="0"/>
            </a:pPr>
            <a:r>
              <a:rPr lang="en-US" sz="1200" b="1" i="0" dirty="0">
                <a:solidFill>
                  <a:schemeClr val="bg1"/>
                </a:solidFill>
                <a:latin typeface="Zoho Puvi"/>
              </a:rPr>
              <a:t>Rolling out &amp; managing large-scale</a:t>
            </a:r>
          </a:p>
          <a:p>
            <a:pPr algn="l">
              <a:defRPr lang="en-US" sz="1400" dirty="0"/>
            </a:pPr>
            <a:r>
              <a:rPr lang="en-US" sz="1200" b="1" i="0" dirty="0">
                <a:solidFill>
                  <a:schemeClr val="bg1"/>
                </a:solidFill>
                <a:latin typeface="Zoho Puvi"/>
              </a:rPr>
              <a:t>legal policy changes</a:t>
            </a:r>
          </a:p>
        </p:txBody>
      </p:sp>
      <p:sp>
        <p:nvSpPr>
          <p:cNvPr id="6" name="TextBox 5">
            <a:extLst>
              <a:ext uri="{F76DB2D8-0B65-45D7-84F5-090E979F567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3352293-A6AA-45D4-88EB-8C2E14877EC0}"/>
              </a:ext>
            </a:extLst>
          </p:cNvPr>
          <p:cNvSpPr txBox="1"/>
          <p:nvPr/>
        </p:nvSpPr>
        <p:spPr>
          <a:xfrm>
            <a:off x="4472740" y="4343400"/>
            <a:ext cx="2651036" cy="278082"/>
          </a:xfrm>
          <a:prstGeom prst="rect">
            <a:avLst/>
          </a:prstGeom>
        </p:spPr>
        <p:txBody>
          <a:bodyPr vert="horz" lIns="95250" tIns="47625" rIns="95250" bIns="47625" rtlCol="0" anchor="t">
            <a:spAutoFit/>
          </a:bodyPr>
          <a:lstStyle/>
          <a:p>
            <a:pPr algn="l">
              <a:defRPr lang="en-US" sz="1400" dirty="0"/>
            </a:pPr>
            <a:r>
              <a:rPr lang="en-US" sz="1200" b="1" i="0" dirty="0">
                <a:solidFill>
                  <a:schemeClr val="bg1"/>
                </a:solidFill>
                <a:latin typeface="Zoho Puvi"/>
              </a:rPr>
              <a:t>Poor visibility of key metrics</a:t>
            </a:r>
          </a:p>
        </p:txBody>
      </p:sp>
      <p:sp>
        <p:nvSpPr>
          <p:cNvPr id="7" name="TextBox 6">
            <a:extLst>
              <a:ext uri="{DBD95D56-5020-49AD-B435-A600C2F05B1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BCF0A33-3260-4AE9-9F42-3BA9BC9E666C}"/>
              </a:ext>
            </a:extLst>
          </p:cNvPr>
          <p:cNvSpPr txBox="1"/>
          <p:nvPr/>
        </p:nvSpPr>
        <p:spPr>
          <a:xfrm>
            <a:off x="4487989" y="3314700"/>
            <a:ext cx="3273295" cy="278082"/>
          </a:xfrm>
          <a:prstGeom prst="rect">
            <a:avLst/>
          </a:prstGeom>
        </p:spPr>
        <p:txBody>
          <a:bodyPr vert="horz" lIns="95250" tIns="47625" rIns="95250" bIns="47625" rtlCol="0" anchor="t">
            <a:spAutoFit/>
          </a:bodyPr>
          <a:lstStyle/>
          <a:p>
            <a:pPr algn="l" rtl="0">
              <a:lnSpc>
                <a:spcPct val="100000"/>
              </a:lnSpc>
              <a:spcBef>
                <a:spcPts val="0"/>
              </a:spcBef>
              <a:spcAft>
                <a:spcPts val="0"/>
              </a:spcAft>
              <a:defRPr lang="en-US" sz="1400" dirty="0"/>
            </a:pPr>
            <a:r>
              <a:rPr lang="en-US" sz="1200" b="1" i="0" dirty="0">
                <a:solidFill>
                  <a:schemeClr val="bg1"/>
                </a:solidFill>
                <a:latin typeface="Zoho Puvi"/>
              </a:rPr>
              <a:t>Slow process flow &amp; inefficient workflows</a:t>
            </a:r>
          </a:p>
        </p:txBody>
      </p:sp>
      <p:sp>
        <p:nvSpPr>
          <p:cNvPr id="8" name="TextBox 7">
            <a:extLst>
              <a:ext uri="{32A2DA9B-C562-4687-A1B3-D450CA9D07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2BF3590-3E60-4FCD-979F-EE4843894478}"/>
              </a:ext>
            </a:extLst>
          </p:cNvPr>
          <p:cNvSpPr txBox="1"/>
          <p:nvPr/>
        </p:nvSpPr>
        <p:spPr>
          <a:xfrm>
            <a:off x="4473540" y="1400175"/>
            <a:ext cx="3568941" cy="460914"/>
          </a:xfrm>
          <a:prstGeom prst="rect">
            <a:avLst/>
          </a:prstGeom>
        </p:spPr>
        <p:txBody>
          <a:bodyPr vert="horz" lIns="95250" tIns="47625" rIns="95250" bIns="47625" rtlCol="0" anchor="t">
            <a:spAutoFit/>
          </a:bodyPr>
          <a:lstStyle/>
          <a:p>
            <a:pPr algn="l" rtl="0">
              <a:lnSpc>
                <a:spcPct val="100000"/>
              </a:lnSpc>
              <a:spcBef>
                <a:spcPts val="0"/>
              </a:spcBef>
              <a:spcAft>
                <a:spcPts val="0"/>
              </a:spcAft>
              <a:defRPr lang="en-US" sz="1400" dirty="0"/>
            </a:pPr>
            <a:r>
              <a:rPr lang="en-US" sz="1200" b="1" i="0" dirty="0">
                <a:solidFill>
                  <a:schemeClr val="bg1"/>
                </a:solidFill>
                <a:latin typeface="Zoho Puvi"/>
              </a:rPr>
              <a:t>Lack of governance &amp; management of sensitive information</a:t>
            </a:r>
          </a:p>
        </p:txBody>
      </p:sp>
      <p:pic>
        <p:nvPicPr>
          <p:cNvPr id="9" name="Picture 8">
            <a:extLst>
              <a:ext uri="{710F31D3-5638-4470-A5A6-5C0BE3BDD6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0B058EC-CAC7-425B-AA94-A1115394F588}"/>
              </a:ext>
            </a:extLst>
          </p:cNvPr>
          <p:cNvPicPr>
            <a:picLocks noChangeAspect="1"/>
          </p:cNvPicPr>
          <p:nvPr/>
        </p:nvPicPr>
        <p:blipFill>
          <a:blip r:embed="rId3"/>
          <a:stretch>
            <a:fillRect/>
          </a:stretch>
        </p:blipFill>
        <p:spPr>
          <a:xfrm>
            <a:off x="3764003" y="3076575"/>
            <a:ext cx="714375" cy="648229"/>
          </a:xfrm>
          <a:prstGeom prst="rect">
            <a:avLst/>
          </a:prstGeom>
          <a:noFill/>
        </p:spPr>
      </p:pic>
      <p:pic>
        <p:nvPicPr>
          <p:cNvPr id="10" name="Picture 9">
            <a:extLst>
              <a:ext uri="{EB2354C6-30B2-49DC-A3C2-A16A06CE00F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A656FAE-E8F2-44B6-913B-6BFDAE4D12EC}"/>
              </a:ext>
            </a:extLst>
          </p:cNvPr>
          <p:cNvPicPr>
            <a:picLocks noChangeAspect="1"/>
          </p:cNvPicPr>
          <p:nvPr/>
        </p:nvPicPr>
        <p:blipFill>
          <a:blip r:embed="rId4"/>
          <a:stretch>
            <a:fillRect/>
          </a:stretch>
        </p:blipFill>
        <p:spPr>
          <a:xfrm>
            <a:off x="3764003" y="1219200"/>
            <a:ext cx="714375" cy="648229"/>
          </a:xfrm>
          <a:prstGeom prst="rect">
            <a:avLst/>
          </a:prstGeom>
          <a:noFill/>
        </p:spPr>
      </p:pic>
      <p:pic>
        <p:nvPicPr>
          <p:cNvPr id="11" name="Picture 10">
            <a:extLst>
              <a:ext uri="{60F05F65-AD8D-4F7B-8678-6A53D5CA1B2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24DD6C4-2258-4C22-BE08-A4C5995D7472}"/>
              </a:ext>
            </a:extLst>
          </p:cNvPr>
          <p:cNvPicPr>
            <a:picLocks noChangeAspect="1"/>
          </p:cNvPicPr>
          <p:nvPr/>
        </p:nvPicPr>
        <p:blipFill>
          <a:blip r:embed="rId5"/>
          <a:stretch>
            <a:fillRect/>
          </a:stretch>
        </p:blipFill>
        <p:spPr>
          <a:xfrm>
            <a:off x="3764003" y="2179472"/>
            <a:ext cx="714375" cy="648229"/>
          </a:xfrm>
          <a:prstGeom prst="rect">
            <a:avLst/>
          </a:prstGeom>
          <a:noFill/>
        </p:spPr>
      </p:pic>
      <p:pic>
        <p:nvPicPr>
          <p:cNvPr id="12" name="Picture 11">
            <a:extLst>
              <a:ext uri="{0E3D2667-E302-47D1-9746-0A503722E43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6F3BAC8-57FD-4F7F-9EB2-04906E6F1AFD}"/>
              </a:ext>
            </a:extLst>
          </p:cNvPr>
          <p:cNvPicPr>
            <a:picLocks noChangeAspect="1"/>
          </p:cNvPicPr>
          <p:nvPr/>
        </p:nvPicPr>
        <p:blipFill>
          <a:blip r:embed="rId6"/>
          <a:stretch>
            <a:fillRect/>
          </a:stretch>
        </p:blipFill>
        <p:spPr>
          <a:xfrm>
            <a:off x="3764003" y="4114800"/>
            <a:ext cx="714375" cy="648229"/>
          </a:xfrm>
          <a:prstGeom prst="rect">
            <a:avLst/>
          </a:prstGeom>
          <a:noFill/>
        </p:spPr>
      </p:pic>
      <p:pic>
        <p:nvPicPr>
          <p:cNvPr id="13" name="Picture 12">
            <a:extLst>
              <a:ext uri="{60690497-55A7-4CA0-909B-522483F4FEB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7D883D2-3D59-4ADB-AFF2-A3328365FB05}"/>
              </a:ext>
            </a:extLst>
          </p:cNvPr>
          <p:cNvPicPr>
            <a:picLocks noChangeAspect="1"/>
          </p:cNvPicPr>
          <p:nvPr/>
        </p:nvPicPr>
        <p:blipFill>
          <a:blip r:embed="rId7"/>
          <a:stretch>
            <a:fillRect/>
          </a:stretch>
        </p:blipFill>
        <p:spPr>
          <a:xfrm>
            <a:off x="3826535" y="323850"/>
            <a:ext cx="714375" cy="648229"/>
          </a:xfrm>
          <a:prstGeom prst="rect">
            <a:avLst/>
          </a:prstGeom>
          <a:noFill/>
        </p:spPr>
      </p:pic>
    </p:spTree>
    <p:extLst>
      <p:ext uri="{5BC9AD87-29F6-49DB-8BDC-B7BB0C9E3C4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DE8322B0-1B62-4D30-BE11-2308A236BC6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A26F790-E293-4E3B-AC12-BB7AF3756439}"/>
              </a:ext>
            </a:extLst>
          </p:cNvPr>
          <p:cNvPicPr>
            <a:picLocks noChangeAspect="1"/>
          </p:cNvPicPr>
          <p:nvPr/>
        </p:nvPicPr>
        <p:blipFill>
          <a:blip r:embed="rId2">
            <a:alphaModFix amt="19999"/>
          </a:blip>
          <a:srcRect l="1260" t="1960" r="31690" b="36520"/>
          <a:stretch>
            <a:fillRect/>
          </a:stretch>
        </p:blipFill>
        <p:spPr>
          <a:xfrm flipH="1">
            <a:off x="-31670" y="6324"/>
            <a:ext cx="9150334" cy="5141918"/>
          </a:xfrm>
          <a:prstGeom prst="rect">
            <a:avLst/>
          </a:prstGeom>
          <a:noFill/>
        </p:spPr>
      </p:pic>
      <p:sp>
        <p:nvSpPr>
          <p:cNvPr id="3" name="TextBox 2">
            <a:extLst>
              <a:ext uri="{74F8A29B-D236-4DA8-9061-CE37ABAA5CF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145CC40-8528-4849-88B5-8668E43BB6A8}"/>
              </a:ext>
            </a:extLst>
          </p:cNvPr>
          <p:cNvSpPr txBox="1"/>
          <p:nvPr/>
        </p:nvSpPr>
        <p:spPr>
          <a:xfrm>
            <a:off x="819150" y="2678439"/>
            <a:ext cx="2223697" cy="643747"/>
          </a:xfrm>
          <a:prstGeom prst="rect">
            <a:avLst/>
          </a:prstGeom>
        </p:spPr>
        <p:txBody>
          <a:bodyPr vert="horz" lIns="95250" tIns="47625" rIns="95250" bIns="47625" rtlCol="0" anchor="t">
            <a:spAutoFit/>
          </a:bodyPr>
          <a:lstStyle/>
          <a:p>
            <a:pPr algn="l">
              <a:defRPr lang="en-US" sz="1400" dirty="0"/>
            </a:pPr>
            <a:r>
              <a:rPr lang="en-US" sz="1200" b="1" i="0" dirty="0">
                <a:solidFill>
                  <a:srgbClr val="FFC94A"/>
                </a:solidFill>
                <a:latin typeface="Zoho Puvi"/>
              </a:rPr>
              <a:t>Record all your legal requests and contracts </a:t>
            </a:r>
          </a:p>
          <a:p>
            <a:pPr algn="l">
              <a:defRPr lang="en-US" sz="1400" dirty="0"/>
            </a:pPr>
            <a:r>
              <a:rPr lang="en-US" sz="1200" b="1" i="0" dirty="0">
                <a:solidFill>
                  <a:srgbClr val="FFC94A"/>
                </a:solidFill>
                <a:latin typeface="Zoho Puvi"/>
              </a:rPr>
              <a:t>in a central location</a:t>
            </a:r>
          </a:p>
        </p:txBody>
      </p:sp>
      <p:sp>
        <p:nvSpPr>
          <p:cNvPr id="4" name="TextBox 3">
            <a:extLst>
              <a:ext uri="{D5A6360A-C279-41EB-B8D3-2DCBE437398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C9E926B-4740-4DD1-B017-832CD216DA1B}"/>
              </a:ext>
            </a:extLst>
          </p:cNvPr>
          <p:cNvSpPr txBox="1"/>
          <p:nvPr/>
        </p:nvSpPr>
        <p:spPr>
          <a:xfrm>
            <a:off x="3418779" y="2722569"/>
            <a:ext cx="2158527" cy="643747"/>
          </a:xfrm>
          <a:prstGeom prst="rect">
            <a:avLst/>
          </a:prstGeom>
        </p:spPr>
        <p:txBody>
          <a:bodyPr vert="horz" lIns="95250" tIns="47625" rIns="95250" bIns="47625" rtlCol="0" anchor="t">
            <a:spAutoFit/>
          </a:bodyPr>
          <a:lstStyle/>
          <a:p>
            <a:pPr algn="l">
              <a:defRPr lang="en-US" sz="1400" dirty="0"/>
            </a:pPr>
            <a:r>
              <a:rPr lang="en-US" sz="1200" b="1" i="0" dirty="0">
                <a:solidFill>
                  <a:srgbClr val="FFC94A"/>
                </a:solidFill>
                <a:latin typeface="Zoho Puvi"/>
              </a:rPr>
              <a:t>Build powerful process workflows to streamline legal request fulfillment</a:t>
            </a:r>
          </a:p>
        </p:txBody>
      </p:sp>
      <p:sp>
        <p:nvSpPr>
          <p:cNvPr id="5" name="TextBox 4">
            <a:extLst>
              <a:ext uri="{37961718-F362-46E7-B119-A6E9EC24B04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2DB8279-8618-436F-81E7-6D8327D94136}"/>
              </a:ext>
            </a:extLst>
          </p:cNvPr>
          <p:cNvSpPr txBox="1"/>
          <p:nvPr/>
        </p:nvSpPr>
        <p:spPr>
          <a:xfrm>
            <a:off x="6229350" y="2740218"/>
            <a:ext cx="1846678" cy="643747"/>
          </a:xfrm>
          <a:prstGeom prst="rect">
            <a:avLst/>
          </a:prstGeom>
        </p:spPr>
        <p:txBody>
          <a:bodyPr vert="horz" lIns="95250" tIns="47625" rIns="95250" bIns="47625" rtlCol="0" anchor="t">
            <a:spAutoFit/>
          </a:bodyPr>
          <a:lstStyle/>
          <a:p>
            <a:pPr algn="l">
              <a:defRPr lang="en-US" sz="1400" dirty="0"/>
            </a:pPr>
            <a:r>
              <a:rPr lang="en-US" sz="1200" b="1" i="0" dirty="0">
                <a:solidFill>
                  <a:srgbClr val="FFC94A"/>
                </a:solidFill>
                <a:latin typeface="Zoho Puvi"/>
              </a:rPr>
              <a:t>Manage who has access to your legal documents and data</a:t>
            </a:r>
          </a:p>
        </p:txBody>
      </p:sp>
      <p:sp>
        <p:nvSpPr>
          <p:cNvPr id="6" name="TextBox 5">
            <a:extLst>
              <a:ext uri="{70ABE4C4-334F-463E-BF56-F4E5DF501D1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9796CA4-9ED4-4A63-ACDF-BA2A914F431E}"/>
              </a:ext>
            </a:extLst>
          </p:cNvPr>
          <p:cNvSpPr txBox="1"/>
          <p:nvPr/>
        </p:nvSpPr>
        <p:spPr>
          <a:xfrm>
            <a:off x="819150" y="3376736"/>
            <a:ext cx="2220153" cy="552335"/>
          </a:xfrm>
          <a:prstGeom prst="rect">
            <a:avLst/>
          </a:prstGeom>
        </p:spPr>
        <p:txBody>
          <a:bodyPr vert="horz" lIns="95250" tIns="47625" rIns="95250" bIns="47625" rtlCol="0" anchor="t">
            <a:spAutoFit/>
          </a:bodyPr>
          <a:lstStyle/>
          <a:p>
            <a:pPr algn="l">
              <a:defRPr lang="en-US" sz="1400" dirty="0"/>
            </a:pPr>
            <a:r>
              <a:rPr lang="en-US" sz="1000" i="0" dirty="0">
                <a:solidFill>
                  <a:schemeClr val="bg1"/>
                </a:solidFill>
                <a:latin typeface="Zoho Puvi-medium"/>
              </a:rPr>
              <a:t>Maintain a single source of truth for all your legal service requests, documents, and contracts</a:t>
            </a:r>
          </a:p>
        </p:txBody>
      </p:sp>
      <p:sp>
        <p:nvSpPr>
          <p:cNvPr id="7" name="TextBox 6">
            <a:extLst>
              <a:ext uri="{E9547B75-E3CD-4508-9780-60C9081D80C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649F23F-3622-460E-8AA2-1E721A21A45B}"/>
              </a:ext>
            </a:extLst>
          </p:cNvPr>
          <p:cNvSpPr txBox="1"/>
          <p:nvPr/>
        </p:nvSpPr>
        <p:spPr>
          <a:xfrm>
            <a:off x="3420256" y="3438525"/>
            <a:ext cx="2315927" cy="552335"/>
          </a:xfrm>
          <a:prstGeom prst="rect">
            <a:avLst/>
          </a:prstGeom>
        </p:spPr>
        <p:txBody>
          <a:bodyPr vert="horz" lIns="95250" tIns="47625" rIns="95250" bIns="47625" rtlCol="0" anchor="t">
            <a:spAutoFit/>
          </a:bodyPr>
          <a:lstStyle/>
          <a:p>
            <a:pPr algn="l">
              <a:defRPr lang="en-US" sz="1400" dirty="0"/>
            </a:pPr>
            <a:r>
              <a:rPr lang="en-US" sz="1000" i="0" dirty="0">
                <a:solidFill>
                  <a:schemeClr val="bg1"/>
                </a:solidFill>
                <a:latin typeface="Zoho Puvi-medium"/>
              </a:rPr>
              <a:t>Establish standard operating procedures to accelerate and standardize legal service delivery</a:t>
            </a:r>
          </a:p>
        </p:txBody>
      </p:sp>
      <p:sp>
        <p:nvSpPr>
          <p:cNvPr id="8" name="TextBox 7">
            <a:extLst>
              <a:ext uri="{AC7CAFEF-5525-42B1-8A8D-EDECADA1D95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96202DC-72E9-4149-8578-3DAC6335CA01}"/>
              </a:ext>
            </a:extLst>
          </p:cNvPr>
          <p:cNvSpPr txBox="1"/>
          <p:nvPr/>
        </p:nvSpPr>
        <p:spPr>
          <a:xfrm>
            <a:off x="6200774" y="3456174"/>
            <a:ext cx="1914467" cy="552335"/>
          </a:xfrm>
          <a:prstGeom prst="rect">
            <a:avLst/>
          </a:prstGeom>
        </p:spPr>
        <p:txBody>
          <a:bodyPr vert="horz" lIns="95250" tIns="47625" rIns="95250" bIns="47625" rtlCol="0" anchor="t">
            <a:spAutoFit/>
          </a:bodyPr>
          <a:lstStyle/>
          <a:p>
            <a:pPr algn="l">
              <a:defRPr lang="en-US" sz="1400" dirty="0"/>
            </a:pPr>
            <a:r>
              <a:rPr lang="en-US" sz="1000" i="0" dirty="0">
                <a:solidFill>
                  <a:schemeClr val="bg1"/>
                </a:solidFill>
                <a:latin typeface="Zoho Puvi-medium"/>
              </a:rPr>
              <a:t>Control access to your legal services and documents to protect sensitive data</a:t>
            </a:r>
          </a:p>
        </p:txBody>
      </p:sp>
      <p:sp>
        <p:nvSpPr>
          <p:cNvPr id="9" name="TextBox 8">
            <a:extLst>
              <a:ext uri="{99E9692D-D955-4E87-B57F-2793B76D73A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8F64C1B-372D-43F9-910B-95B5CA96FABF}"/>
              </a:ext>
            </a:extLst>
          </p:cNvPr>
          <p:cNvSpPr txBox="1">
            <a:spLocks noGrp="1"/>
          </p:cNvSpPr>
          <p:nvPr/>
        </p:nvSpPr>
        <p:spPr>
          <a:xfrm>
            <a:off x="2077489" y="1014650"/>
            <a:ext cx="4989023" cy="366664"/>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l" rtl="0">
              <a:lnSpc>
                <a:spcPct val="100000"/>
              </a:lnSpc>
              <a:spcBef>
                <a:spcPct val="0"/>
              </a:spcBef>
              <a:spcAft>
                <a:spcPts val="0"/>
              </a:spcAft>
              <a:buNone/>
            </a:pPr>
            <a:r>
              <a:rPr lang="en-US" sz="2400" b="1" i="0" dirty="0">
                <a:solidFill>
                  <a:schemeClr val="accent2"/>
                </a:solidFill>
                <a:latin typeface="Zoho Puvi"/>
              </a:rPr>
              <a:t>The ServiceDeskPlus advantage</a:t>
            </a:r>
          </a:p>
        </p:txBody>
      </p:sp>
      <p:pic>
        <p:nvPicPr>
          <p:cNvPr id="10" name="Picture 9">
            <a:extLst>
              <a:ext uri="{E3A0158F-FFF6-4CAD-BD09-C59B29C8797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FA861C3-6F57-4EF9-BC6B-9956BE8EB1EB}"/>
              </a:ext>
            </a:extLst>
          </p:cNvPr>
          <p:cNvPicPr>
            <a:picLocks noChangeAspect="1"/>
          </p:cNvPicPr>
          <p:nvPr/>
        </p:nvPicPr>
        <p:blipFill>
          <a:blip r:embed="rId3"/>
          <a:stretch>
            <a:fillRect/>
          </a:stretch>
        </p:blipFill>
        <p:spPr>
          <a:xfrm>
            <a:off x="1571625" y="2022519"/>
            <a:ext cx="714375" cy="649882"/>
          </a:xfrm>
          <a:prstGeom prst="rect">
            <a:avLst/>
          </a:prstGeom>
          <a:noFill/>
        </p:spPr>
      </p:pic>
      <p:pic>
        <p:nvPicPr>
          <p:cNvPr id="11" name="Picture 10">
            <a:extLst>
              <a:ext uri="{4933E3B7-8C30-4FB7-895F-C1E3B419A8A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3242F26-F5FA-4523-9C52-30CCB214BEFD}"/>
              </a:ext>
            </a:extLst>
          </p:cNvPr>
          <p:cNvPicPr>
            <a:picLocks noChangeAspect="1"/>
          </p:cNvPicPr>
          <p:nvPr/>
        </p:nvPicPr>
        <p:blipFill>
          <a:blip r:embed="rId4"/>
          <a:stretch>
            <a:fillRect/>
          </a:stretch>
        </p:blipFill>
        <p:spPr>
          <a:xfrm>
            <a:off x="4068022" y="2066925"/>
            <a:ext cx="714375" cy="649882"/>
          </a:xfrm>
          <a:prstGeom prst="rect">
            <a:avLst/>
          </a:prstGeom>
          <a:noFill/>
        </p:spPr>
      </p:pic>
      <p:pic>
        <p:nvPicPr>
          <p:cNvPr id="12" name="Picture 11">
            <a:extLst>
              <a:ext uri="{E60FAEE4-14EC-44B4-93B0-2535BC634CC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ECF5F9C-A3F1-4D40-8DF1-814B9419838A}"/>
              </a:ext>
            </a:extLst>
          </p:cNvPr>
          <p:cNvPicPr>
            <a:picLocks noChangeAspect="1"/>
          </p:cNvPicPr>
          <p:nvPr/>
        </p:nvPicPr>
        <p:blipFill>
          <a:blip r:embed="rId5"/>
          <a:stretch>
            <a:fillRect/>
          </a:stretch>
        </p:blipFill>
        <p:spPr>
          <a:xfrm>
            <a:off x="6724650" y="2076450"/>
            <a:ext cx="714375" cy="649882"/>
          </a:xfrm>
          <a:prstGeom prst="rect">
            <a:avLst/>
          </a:prstGeom>
          <a:noFill/>
        </p:spPr>
      </p:pic>
    </p:spTree>
    <p:extLst>
      <p:ext uri="{B7CC5474-36F1-4EE3-B08D-517C6B01BE5F}">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4B2F14F0-B5B6-4B55-BD08-FAD618E9E00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86A4FBB-D9B5-45DF-B1EF-A05C146BF181}"/>
              </a:ext>
            </a:extLst>
          </p:cNvPr>
          <p:cNvPicPr>
            <a:picLocks noChangeAspect="1"/>
          </p:cNvPicPr>
          <p:nvPr/>
        </p:nvPicPr>
        <p:blipFill>
          <a:blip r:embed="rId2">
            <a:alphaModFix amt="19999"/>
          </a:blip>
          <a:srcRect l="1260" t="1960" r="31690" b="36520"/>
          <a:stretch>
            <a:fillRect/>
          </a:stretch>
        </p:blipFill>
        <p:spPr>
          <a:xfrm flipH="1">
            <a:off x="13373" y="-619"/>
            <a:ext cx="9150334" cy="5141918"/>
          </a:xfrm>
          <a:prstGeom prst="rect">
            <a:avLst/>
          </a:prstGeom>
          <a:noFill/>
        </p:spPr>
      </p:pic>
      <p:sp>
        <p:nvSpPr>
          <p:cNvPr id="3" name="TextBox 2">
            <a:extLst>
              <a:ext uri="{48326299-93E6-4A94-8923-0BB51D7E08D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724B70A-C127-4DA1-93F5-76CF73382728}"/>
              </a:ext>
            </a:extLst>
          </p:cNvPr>
          <p:cNvSpPr txBox="1"/>
          <p:nvPr/>
        </p:nvSpPr>
        <p:spPr>
          <a:xfrm>
            <a:off x="2060095" y="2674448"/>
            <a:ext cx="2223697" cy="643747"/>
          </a:xfrm>
          <a:prstGeom prst="rect">
            <a:avLst/>
          </a:prstGeom>
        </p:spPr>
        <p:txBody>
          <a:bodyPr vert="horz" lIns="95250" tIns="47625" rIns="95250" bIns="47625" rtlCol="0" anchor="t">
            <a:spAutoFit/>
          </a:bodyPr>
          <a:lstStyle/>
          <a:p>
            <a:pPr algn="l">
              <a:defRPr lang="en-US" sz="1400" dirty="0"/>
            </a:pPr>
            <a:r>
              <a:rPr lang="en-US" sz="1200" b="1" i="0" dirty="0">
                <a:solidFill>
                  <a:srgbClr val="FFC94A"/>
                </a:solidFill>
                <a:latin typeface="Zoho Puvi"/>
              </a:rPr>
              <a:t>Roll out company-wide policy updates with minimum disruptions</a:t>
            </a:r>
          </a:p>
        </p:txBody>
      </p:sp>
      <p:sp>
        <p:nvSpPr>
          <p:cNvPr id="4" name="TextBox 3">
            <a:extLst>
              <a:ext uri="{46B5AC6E-8388-4FBE-93AA-111AB390944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C618B3A-9A6E-4C18-BE80-953D10E5F1EB}"/>
              </a:ext>
            </a:extLst>
          </p:cNvPr>
          <p:cNvSpPr txBox="1"/>
          <p:nvPr/>
        </p:nvSpPr>
        <p:spPr>
          <a:xfrm>
            <a:off x="5047059" y="2765860"/>
            <a:ext cx="2158527" cy="460914"/>
          </a:xfrm>
          <a:prstGeom prst="rect">
            <a:avLst/>
          </a:prstGeom>
        </p:spPr>
        <p:txBody>
          <a:bodyPr vert="horz" lIns="95250" tIns="47625" rIns="95250" bIns="47625" rtlCol="0" anchor="t">
            <a:spAutoFit/>
          </a:bodyPr>
          <a:lstStyle/>
          <a:p>
            <a:pPr algn="l">
              <a:defRPr lang="en-US" sz="1400" dirty="0"/>
            </a:pPr>
            <a:r>
              <a:rPr lang="en-US" sz="1200" b="1" i="0" dirty="0">
                <a:solidFill>
                  <a:srgbClr val="FFC94A"/>
                </a:solidFill>
                <a:latin typeface="Zoho Puvi"/>
              </a:rPr>
              <a:t>Track your legal desk metrics in one place</a:t>
            </a:r>
          </a:p>
        </p:txBody>
      </p:sp>
      <p:sp>
        <p:nvSpPr>
          <p:cNvPr id="5" name="TextBox 4">
            <a:extLst>
              <a:ext uri="{DE5E019D-34FE-42FE-B5C9-19077756F18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46683BE-4FED-4A01-858C-1A458B800661}"/>
              </a:ext>
            </a:extLst>
          </p:cNvPr>
          <p:cNvSpPr txBox="1"/>
          <p:nvPr/>
        </p:nvSpPr>
        <p:spPr>
          <a:xfrm>
            <a:off x="2063638" y="3372745"/>
            <a:ext cx="2501417" cy="552335"/>
          </a:xfrm>
          <a:prstGeom prst="rect">
            <a:avLst/>
          </a:prstGeom>
        </p:spPr>
        <p:txBody>
          <a:bodyPr vert="horz" lIns="95250" tIns="47625" rIns="95250" bIns="47625" rtlCol="0" anchor="t">
            <a:spAutoFit/>
          </a:bodyPr>
          <a:lstStyle/>
          <a:p>
            <a:pPr algn="l">
              <a:defRPr lang="en-US" sz="1400" dirty="0"/>
            </a:pPr>
            <a:r>
              <a:rPr lang="en-US" sz="1000" i="0" dirty="0">
                <a:solidFill>
                  <a:schemeClr val="bg1"/>
                </a:solidFill>
                <a:latin typeface="Zoho Puvi-medium"/>
              </a:rPr>
              <a:t>Plan, manage, and roll out large-scale policy changes with a streamlined change enablement process</a:t>
            </a:r>
          </a:p>
        </p:txBody>
      </p:sp>
      <p:sp>
        <p:nvSpPr>
          <p:cNvPr id="6" name="TextBox 5">
            <a:extLst>
              <a:ext uri="{C6C8CD17-DC51-4112-8878-7F24AE2632E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36F96E3-0BE0-4CB4-B3D2-AB3BB7BEF4BB}"/>
              </a:ext>
            </a:extLst>
          </p:cNvPr>
          <p:cNvSpPr txBox="1"/>
          <p:nvPr/>
        </p:nvSpPr>
        <p:spPr>
          <a:xfrm>
            <a:off x="5048536" y="3362325"/>
            <a:ext cx="2315927" cy="552335"/>
          </a:xfrm>
          <a:prstGeom prst="rect">
            <a:avLst/>
          </a:prstGeom>
        </p:spPr>
        <p:txBody>
          <a:bodyPr vert="horz" lIns="95250" tIns="47625" rIns="95250" bIns="47625" rtlCol="0" anchor="t">
            <a:spAutoFit/>
          </a:bodyPr>
          <a:lstStyle/>
          <a:p>
            <a:pPr algn="l">
              <a:defRPr lang="en-US" sz="1400" dirty="0"/>
            </a:pPr>
            <a:r>
              <a:rPr lang="en-US" sz="1000" i="0" dirty="0">
                <a:solidFill>
                  <a:schemeClr val="bg1"/>
                </a:solidFill>
                <a:latin typeface="Zoho Puvi-medium"/>
              </a:rPr>
              <a:t>Gain insight into the performance of your legal service desk with reports and dashboards</a:t>
            </a:r>
          </a:p>
        </p:txBody>
      </p:sp>
      <p:sp>
        <p:nvSpPr>
          <p:cNvPr id="7" name="TextBox 6">
            <a:extLst>
              <a:ext uri="{4D408A5B-B6A2-48BC-9B06-66ED21673C6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90BDC42-E237-40B4-88B7-0683EEE0E5BA}"/>
              </a:ext>
            </a:extLst>
          </p:cNvPr>
          <p:cNvSpPr txBox="1">
            <a:spLocks noGrp="1"/>
          </p:cNvSpPr>
          <p:nvPr/>
        </p:nvSpPr>
        <p:spPr>
          <a:xfrm>
            <a:off x="2077489" y="1014650"/>
            <a:ext cx="4989023" cy="366664"/>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l" rtl="0">
              <a:lnSpc>
                <a:spcPct val="100000"/>
              </a:lnSpc>
              <a:spcBef>
                <a:spcPct val="0"/>
              </a:spcBef>
              <a:spcAft>
                <a:spcPts val="0"/>
              </a:spcAft>
              <a:buNone/>
            </a:pPr>
            <a:r>
              <a:rPr lang="en-US" sz="2400" b="1" i="0" dirty="0">
                <a:solidFill>
                  <a:schemeClr val="accent2"/>
                </a:solidFill>
                <a:latin typeface="Zoho Puvi"/>
              </a:rPr>
              <a:t>The ServiceDeskPlus advantage</a:t>
            </a:r>
          </a:p>
        </p:txBody>
      </p:sp>
      <p:pic>
        <p:nvPicPr>
          <p:cNvPr id="8" name="Picture 7">
            <a:extLst>
              <a:ext uri="{71268F0E-0783-43AA-89F1-D36156A2952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E58C43-4FD2-4188-A778-0ACB3A5EC299}"/>
              </a:ext>
            </a:extLst>
          </p:cNvPr>
          <p:cNvPicPr>
            <a:picLocks noChangeAspect="1"/>
          </p:cNvPicPr>
          <p:nvPr/>
        </p:nvPicPr>
        <p:blipFill>
          <a:blip r:embed="rId3"/>
          <a:stretch>
            <a:fillRect/>
          </a:stretch>
        </p:blipFill>
        <p:spPr>
          <a:xfrm>
            <a:off x="2624261" y="2028825"/>
            <a:ext cx="714375" cy="649882"/>
          </a:xfrm>
          <a:prstGeom prst="rect">
            <a:avLst/>
          </a:prstGeom>
          <a:noFill/>
        </p:spPr>
      </p:pic>
      <p:pic>
        <p:nvPicPr>
          <p:cNvPr id="9" name="Picture 8">
            <a:extLst>
              <a:ext uri="{479AF33D-8DE2-4266-B165-769C45E3E8B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4C83AC-3949-48F2-970E-F827196A1FFA}"/>
              </a:ext>
            </a:extLst>
          </p:cNvPr>
          <p:cNvPicPr>
            <a:picLocks noChangeAspect="1"/>
          </p:cNvPicPr>
          <p:nvPr/>
        </p:nvPicPr>
        <p:blipFill>
          <a:blip r:embed="rId4"/>
          <a:stretch>
            <a:fillRect/>
          </a:stretch>
        </p:blipFill>
        <p:spPr>
          <a:xfrm>
            <a:off x="5537759" y="2077878"/>
            <a:ext cx="714375" cy="649882"/>
          </a:xfrm>
          <a:prstGeom prst="rect">
            <a:avLst/>
          </a:prstGeom>
          <a:noFill/>
        </p:spPr>
      </p:pic>
    </p:spTree>
    <p:extLst>
      <p:ext uri="{2ECBA0CA-3D44-4B52-BAB4-B8672669631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13901EC1-3DDD-4C78-A6D3-D5E38A784D7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456BEF7-6B5A-4334-BB4C-970EE76F2135}"/>
              </a:ext>
            </a:extLst>
          </p:cNvPr>
          <p:cNvPicPr>
            <a:picLocks noChangeAspect="1"/>
          </p:cNvPicPr>
          <p:nvPr/>
        </p:nvPicPr>
        <p:blipFill>
          <a:blip r:embed="rId2">
            <a:alphaModFix amt="19999"/>
          </a:blip>
          <a:srcRect l="1260" t="1960" r="31690" b="36520"/>
          <a:stretch>
            <a:fillRect/>
          </a:stretch>
        </p:blipFill>
        <p:spPr>
          <a:xfrm flipH="1">
            <a:off x="-6334" y="0"/>
            <a:ext cx="9150334" cy="5141918"/>
          </a:xfrm>
          <a:prstGeom prst="rect">
            <a:avLst/>
          </a:prstGeom>
          <a:noFill/>
        </p:spPr>
      </p:pic>
      <p:sp>
        <p:nvSpPr>
          <p:cNvPr id="3" name="TextBox 2">
            <a:extLst>
              <a:ext uri="{84528DBD-CFA9-4280-800F-1261F87BAAE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3BAD15B-B088-4743-8FC8-C5BCE5B3E19E}"/>
              </a:ext>
            </a:extLst>
          </p:cNvPr>
          <p:cNvSpPr txBox="1">
            <a:spLocks noGrp="1"/>
          </p:cNvSpPr>
          <p:nvPr/>
        </p:nvSpPr>
        <p:spPr>
          <a:xfrm>
            <a:off x="832395" y="303247"/>
            <a:ext cx="7479210" cy="790165"/>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400" b="1" i="0" dirty="0">
                <a:solidFill>
                  <a:srgbClr val="FFFFFF"/>
                </a:solidFill>
                <a:latin typeface="Zoho Puvi"/>
              </a:rPr>
              <a:t>Adopt a unified, structured service management culture to overhaul legal service delivery</a:t>
            </a:r>
          </a:p>
        </p:txBody>
      </p:sp>
      <p:sp>
        <p:nvSpPr>
          <p:cNvPr id="4" name="TextBox 3">
            <a:extLst>
              <a:ext uri="{B83B0010-91A2-46BE-8FA8-B935D26E3AC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613F066-5DBE-4B33-BDE0-61D38D1083FE}"/>
              </a:ext>
            </a:extLst>
          </p:cNvPr>
          <p:cNvSpPr txBox="1"/>
          <p:nvPr/>
        </p:nvSpPr>
        <p:spPr>
          <a:xfrm>
            <a:off x="494118" y="1876425"/>
            <a:ext cx="3145031" cy="1618869"/>
          </a:xfrm>
          <a:prstGeom prst="rect">
            <a:avLst/>
          </a:prstGeom>
        </p:spPr>
        <p:txBody>
          <a:bodyPr vert="horz" lIns="95250" tIns="47625" rIns="95250" bIns="47625" rtlCol="0" anchor="t">
            <a:spAutoFit/>
          </a:bodyPr>
          <a:lstStyle/>
          <a:p>
            <a:pPr algn="l">
              <a:defRPr lang="en-US" sz="1400" dirty="0"/>
            </a:pPr>
            <a:r>
              <a:rPr lang="en-US" sz="2000" b="1" i="0" dirty="0">
                <a:solidFill>
                  <a:srgbClr val="FFC000"/>
                </a:solidFill>
                <a:latin typeface="Zoho Puvi"/>
              </a:rPr>
              <a:t>Give your users</a:t>
            </a:r>
          </a:p>
          <a:p>
            <a:pPr algn="l">
              <a:defRPr lang="en-US" sz="1400" dirty="0"/>
            </a:pPr>
            <a:r>
              <a:rPr lang="en-US" sz="2000" b="1" i="0" dirty="0">
                <a:solidFill>
                  <a:srgbClr val="FFC000"/>
                </a:solidFill>
                <a:latin typeface="Zoho Puvi"/>
              </a:rPr>
              <a:t>easy access to all</a:t>
            </a:r>
          </a:p>
          <a:p>
            <a:pPr algn="l">
              <a:defRPr lang="en-US" sz="1400" dirty="0"/>
            </a:pPr>
            <a:r>
              <a:rPr lang="en-US" sz="2000" b="1" i="0" dirty="0">
                <a:solidFill>
                  <a:srgbClr val="FFC000"/>
                </a:solidFill>
                <a:latin typeface="Zoho Puvi"/>
              </a:rPr>
              <a:t>legal services and knowledge base articles</a:t>
            </a:r>
          </a:p>
          <a:p>
            <a:pPr algn="l">
              <a:defRPr lang="en-US" sz="1400" dirty="0"/>
            </a:pPr>
            <a:r>
              <a:rPr lang="en-US" sz="2000" b="1" i="0" dirty="0">
                <a:solidFill>
                  <a:srgbClr val="FFC000"/>
                </a:solidFill>
                <a:latin typeface="Zoho Puvi"/>
              </a:rPr>
              <a:t>in a centralized location</a:t>
            </a:r>
          </a:p>
        </p:txBody>
      </p:sp>
      <p:sp>
        <p:nvSpPr>
          <p:cNvPr id="5" name="TextBox 4">
            <a:extLst>
              <a:ext uri="{8DD5941F-0C4C-4336-9138-F8465844FD0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1047817-1715-4CD8-AA48-5CA0635ABB40}"/>
              </a:ext>
            </a:extLst>
          </p:cNvPr>
          <p:cNvSpPr txBox="1">
            <a:spLocks noGrp="1"/>
          </p:cNvSpPr>
          <p:nvPr/>
        </p:nvSpPr>
        <p:spPr>
          <a:xfrm>
            <a:off x="3829650" y="1328099"/>
            <a:ext cx="4478236" cy="3586772"/>
          </a:xfrm>
          <a:prstGeom prst="rect">
            <a:avLst/>
          </a:prstGeom>
          <a:ln>
            <a:noFill/>
          </a:ln>
          <a:effectLst/>
        </p:spPr>
        <p:txBody>
          <a:bodyPr vert="horz" lIns="91440" tIns="93600" rIns="91440" bIns="45720" numCol="1" spcCol="0" rtlCol="0" anchor="t">
            <a:noAutofit/>
          </a:bodyPr>
          <a:lstStyle>
            <a:lvl1pPr marL="342900" lvl="0" indent="-342900" algn="l" rtl="0">
              <a:lnSpc>
                <a:spcPct val="100000"/>
              </a:lnSpc>
              <a:spcBef>
                <a:spcPts val="1200"/>
              </a:spcBef>
              <a:spcAft>
                <a:spcPts val="0"/>
              </a:spcAft>
              <a:buClr>
                <a:schemeClr val="accent1"/>
              </a:buClr>
              <a:buFont typeface="Arial"/>
              <a:buChar char="•"/>
              <a:defRPr lang="en-US" sz="1600" b="0" i="0" dirty="0">
                <a:solidFill>
                  <a:schemeClr val="tx1"/>
                </a:solidFill>
                <a:latin typeface="Open Sans"/>
              </a:defRPr>
            </a:lvl1pPr>
            <a:lvl2pPr marL="742950" lvl="1" indent="-285750" algn="l" rtl="0">
              <a:lnSpc>
                <a:spcPct val="100000"/>
              </a:lnSpc>
              <a:spcBef>
                <a:spcPts val="300"/>
              </a:spcBef>
              <a:spcAft>
                <a:spcPts val="0"/>
              </a:spcAft>
              <a:buClr>
                <a:schemeClr val="tx1">
                  <a:lumMod val="50000"/>
                  <a:lumOff val="50000"/>
                </a:schemeClr>
              </a:buClr>
              <a:buFont typeface="Arial"/>
              <a:buChar char="-"/>
              <a:defRPr lang="en-US" sz="1400" b="0" i="0" dirty="0">
                <a:solidFill>
                  <a:schemeClr val="bg1">
                    <a:lumMod val="50000"/>
                  </a:schemeClr>
                </a:solidFill>
                <a:latin typeface="Open Sans"/>
              </a:defRPr>
            </a:lvl2pPr>
            <a:lvl3pPr marL="1143000" lvl="2" indent="-228600" algn="l" rtl="0">
              <a:lnSpc>
                <a:spcPct val="100000"/>
              </a:lnSpc>
              <a:spcBef>
                <a:spcPts val="300"/>
              </a:spcBef>
              <a:spcAft>
                <a:spcPts val="0"/>
              </a:spcAft>
              <a:buClr>
                <a:schemeClr val="tx1">
                  <a:lumMod val="50000"/>
                  <a:lumOff val="50000"/>
                </a:schemeClr>
              </a:buClr>
              <a:buFont typeface="Arial"/>
              <a:buChar char="-"/>
              <a:defRPr lang="en-US" sz="1200" b="0" i="0" dirty="0">
                <a:solidFill>
                  <a:schemeClr val="bg1">
                    <a:lumMod val="50000"/>
                  </a:schemeClr>
                </a:solidFill>
                <a:latin typeface="Open Sans"/>
              </a:defRPr>
            </a:lvl3pPr>
            <a:lvl4pPr marL="1600200" lvl="3" indent="-228600" algn="l" rtl="0">
              <a:lnSpc>
                <a:spcPct val="100000"/>
              </a:lnSpc>
              <a:spcBef>
                <a:spcPts val="300"/>
              </a:spcBef>
              <a:spcAft>
                <a:spcPts val="0"/>
              </a:spcAft>
              <a:buClr>
                <a:schemeClr val="tx1">
                  <a:lumMod val="50000"/>
                  <a:lumOff val="50000"/>
                </a:schemeClr>
              </a:buClr>
              <a:buFont typeface="Arial"/>
              <a:buChar char="-"/>
              <a:defRPr lang="en-US" sz="1000" b="0" i="0" dirty="0">
                <a:solidFill>
                  <a:schemeClr val="bg1">
                    <a:lumMod val="50000"/>
                  </a:schemeClr>
                </a:solidFill>
                <a:latin typeface="Open Sans"/>
              </a:defRPr>
            </a:lvl4pPr>
            <a:lvl5pPr marL="2057400" lvl="4" indent="-228600" algn="l" rtl="0">
              <a:lnSpc>
                <a:spcPct val="100000"/>
              </a:lnSpc>
              <a:spcBef>
                <a:spcPts val="300"/>
              </a:spcBef>
              <a:spcAft>
                <a:spcPts val="0"/>
              </a:spcAft>
              <a:buClr>
                <a:schemeClr val="tx1">
                  <a:lumMod val="50000"/>
                  <a:lumOff val="50000"/>
                </a:schemeClr>
              </a:buClr>
              <a:buFont typeface="Arial"/>
              <a:buChar char="-"/>
              <a:defRPr lang="en-US" sz="900" b="0" i="0" dirty="0">
                <a:solidFill>
                  <a:schemeClr val="bg1">
                    <a:lumMod val="50000"/>
                  </a:schemeClr>
                </a:solidFill>
                <a:latin typeface="Open Sans"/>
              </a:defRPr>
            </a:lvl5pPr>
            <a:lvl6pPr marL="2514600" lvl="5"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6pPr>
            <a:lvl7pPr marL="2971800" lvl="6"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7pPr>
            <a:lvl8pPr marL="3429000" lvl="7"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8pPr>
            <a:lvl9pPr marL="3886200" lvl="8" indent="-228600" algn="l" rtl="0">
              <a:lnSpc>
                <a:spcPct val="100000"/>
              </a:lnSpc>
              <a:spcBef>
                <a:spcPct val="20000"/>
              </a:spcBef>
              <a:spcAft>
                <a:spcPts val="0"/>
              </a:spcAft>
              <a:buFont typeface="Arial"/>
              <a:buChar char="-"/>
              <a:defRPr lang="en-US" sz="900" b="0" i="0" dirty="0">
                <a:solidFill>
                  <a:schemeClr val="bg1">
                    <a:lumMod val="50000"/>
                  </a:schemeClr>
                </a:solidFill>
                <a:latin typeface="Open Sans"/>
              </a:defRPr>
            </a:lvl9pPr>
          </a:lstStyle>
          <a:p>
            <a:pPr marL="342900" lvl="0" indent="-342900" algn="l" rtl="0">
              <a:lnSpc>
                <a:spcPct val="115000"/>
              </a:lnSpc>
              <a:spcBef>
                <a:spcPts val="1200"/>
              </a:spcBef>
              <a:spcAft>
                <a:spcPts val="0"/>
              </a:spcAft>
              <a:buClr>
                <a:schemeClr val="accent2"/>
              </a:buClr>
              <a:buFont typeface="Arial"/>
              <a:buChar char="•"/>
            </a:pPr>
            <a:r>
              <a:rPr lang="en-US" sz="1200" i="0" dirty="0">
                <a:solidFill>
                  <a:srgbClr val="FFFFFF"/>
                </a:solidFill>
                <a:latin typeface="Zoho Puvi-medium"/>
              </a:rPr>
              <a:t>Attach documents to requests to effectively manage reiterations and take legal documents to completion</a:t>
            </a:r>
          </a:p>
          <a:p>
            <a:pPr indent="-342900" algn="l" rtl="0">
              <a:lnSpc>
                <a:spcPct val="115000"/>
              </a:lnSpc>
              <a:spcBef>
                <a:spcPts val="1200"/>
              </a:spcBef>
              <a:spcAft>
                <a:spcPts val="0"/>
              </a:spcAft>
              <a:buClr>
                <a:schemeClr val="accent2"/>
              </a:buClr>
              <a:buFont typeface="Arial"/>
              <a:buChar char="•"/>
            </a:pPr>
            <a:r>
              <a:rPr lang="en-US" sz="1200" i="0" dirty="0">
                <a:solidFill>
                  <a:srgbClr val="FFFFFF"/>
                </a:solidFill>
                <a:latin typeface="Zoho Puvi-medium"/>
              </a:rPr>
              <a:t>Record all your legal requests in a central location with easy access to them at anytime, ensuring they are not lost due to negligence. This also moves document requests from personal mailboxes to a central location that is accessible by your entire legal team</a:t>
            </a:r>
          </a:p>
          <a:p>
            <a:pPr indent="-342900" algn="l" rtl="0">
              <a:lnSpc>
                <a:spcPct val="115000"/>
              </a:lnSpc>
              <a:spcBef>
                <a:spcPts val="1200"/>
              </a:spcBef>
              <a:spcAft>
                <a:spcPts val="0"/>
              </a:spcAft>
              <a:buClr>
                <a:schemeClr val="accent2"/>
              </a:buClr>
              <a:buFont typeface="Arial"/>
              <a:buChar char="•"/>
            </a:pPr>
            <a:r>
              <a:rPr lang="en-US" sz="1200" i="0" dirty="0">
                <a:solidFill>
                  <a:srgbClr val="FFFFFF"/>
                </a:solidFill>
                <a:latin typeface="Zoho Puvi-medium"/>
              </a:rPr>
              <a:t>Track and manage all your business, vendor, and customer contracts in one place with notifications that alert the legal service desk when contracts near expiry</a:t>
            </a:r>
          </a:p>
          <a:p>
            <a:pPr indent="-342900" algn="l" rtl="0">
              <a:lnSpc>
                <a:spcPct val="115000"/>
              </a:lnSpc>
              <a:spcBef>
                <a:spcPts val="1200"/>
              </a:spcBef>
              <a:spcAft>
                <a:spcPts val="0"/>
              </a:spcAft>
              <a:buClr>
                <a:schemeClr val="accent2"/>
              </a:buClr>
              <a:buFont typeface="Arial"/>
              <a:buChar char="•"/>
            </a:pPr>
            <a:r>
              <a:rPr lang="en-US" sz="1200" i="0" dirty="0">
                <a:solidFill>
                  <a:srgbClr val="FFFFFF"/>
                </a:solidFill>
                <a:latin typeface="Zoho Puvi-medium"/>
              </a:rPr>
              <a:t>Give back time to your lawyers by automating trivial tasks like request assignment, notifying key stakeholders, and handling L1 tickets by shifting them to Zia, our virtual AI assistant</a:t>
            </a:r>
          </a:p>
        </p:txBody>
      </p:sp>
    </p:spTree>
    <p:extLst>
      <p:ext uri="{146681B8-BAA0-40C8-B10A-A59FCA050CAA}">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BB735A68-3FE4-4D44-8C5B-86950B0FCF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C7ADF29-5F2D-4674-AC6F-B26DE486752C}"/>
              </a:ext>
            </a:extLst>
          </p:cNvPr>
          <p:cNvPicPr>
            <a:picLocks noChangeAspect="1"/>
          </p:cNvPicPr>
          <p:nvPr/>
        </p:nvPicPr>
        <p:blipFill>
          <a:blip r:embed="rId3">
            <a:alphaModFix amt="19999"/>
          </a:blip>
          <a:srcRect l="1260" t="1960" r="31690" b="36520"/>
          <a:stretch>
            <a:fillRect/>
          </a:stretch>
        </p:blipFill>
        <p:spPr>
          <a:xfrm flipH="1">
            <a:off x="0" y="0"/>
            <a:ext cx="9150334" cy="5141918"/>
          </a:xfrm>
          <a:prstGeom prst="rect">
            <a:avLst/>
          </a:prstGeom>
          <a:noFill/>
        </p:spPr>
      </p:pic>
      <p:sp>
        <p:nvSpPr>
          <p:cNvPr id="3" name="TextBox 2">
            <a:extLst>
              <a:ext uri="{BC73BD14-4DAC-41E6-9FC0-5C0B466AB28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151519E-ACAE-4BC7-9FA3-3E032D9D5D60}"/>
              </a:ext>
            </a:extLst>
          </p:cNvPr>
          <p:cNvSpPr txBox="1">
            <a:spLocks noGrp="1"/>
          </p:cNvSpPr>
          <p:nvPr/>
        </p:nvSpPr>
        <p:spPr>
          <a:xfrm>
            <a:off x="1185601" y="376085"/>
            <a:ext cx="6772798" cy="439693"/>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l" rtl="0">
              <a:lnSpc>
                <a:spcPct val="100000"/>
              </a:lnSpc>
              <a:spcBef>
                <a:spcPct val="0"/>
              </a:spcBef>
              <a:spcAft>
                <a:spcPts val="0"/>
              </a:spcAft>
              <a:buNone/>
            </a:pPr>
            <a:r>
              <a:rPr lang="en-US" sz="2800" b="1" i="0" dirty="0">
                <a:solidFill>
                  <a:schemeClr val="bg1"/>
                </a:solidFill>
                <a:latin typeface="Zoho Puvi"/>
              </a:rPr>
              <a:t>Self-service portal in ServiceDesk Plus</a:t>
            </a:r>
          </a:p>
        </p:txBody>
      </p:sp>
      <p:sp>
        <p:nvSpPr>
          <p:cNvPr id="4" name="TextBox 3">
            <a:extLst>
              <a:ext uri="{40C82114-19F4-4178-84ED-D7EB9D9015A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5D256F-A0BB-4CA1-B931-BB0008DBA2AF}"/>
              </a:ext>
            </a:extLst>
          </p:cNvPr>
          <p:cNvSpPr txBox="1"/>
          <p:nvPr>
            <p:custDataLst>
              <p:tags r:id="rId1"/>
            </p:custDataLst>
          </p:nvPr>
        </p:nvSpPr>
        <p:spPr>
          <a:xfrm>
            <a:off x="2838450" y="4510878"/>
            <a:ext cx="3474939" cy="308552"/>
          </a:xfrm>
          <a:ln w="25400" cap="flat">
            <a:noFill/>
            <a:prstDash val="solid"/>
            <a:round/>
          </a:ln>
        </p:spPr>
        <p:txBody>
          <a:bodyPr vert="horz" lIns="95250" tIns="47625" rIns="95250" bIns="47625" rtlCol="0" anchor="ctr">
            <a:spAutoFit/>
          </a:bodyPr>
          <a:lstStyle/>
          <a:p>
            <a:pPr algn="ctr" rtl="0">
              <a:lnSpc>
                <a:spcPct val="100000"/>
              </a:lnSpc>
              <a:spcBef>
                <a:spcPts val="0"/>
              </a:spcBef>
              <a:spcAft>
                <a:spcPts val="0"/>
              </a:spcAft>
              <a:defRPr lang="en-US" sz="1400" dirty="0"/>
            </a:pPr>
            <a:r>
              <a:rPr lang="en-US" sz="1400" b="1" dirty="0">
                <a:solidFill>
                  <a:schemeClr val="accent2"/>
                </a:solidFill>
                <a:latin typeface="Zoho Puvi"/>
              </a:rPr>
              <a:t>Self-service portal for employees</a:t>
            </a:r>
          </a:p>
        </p:txBody>
      </p:sp>
      <p:pic>
        <p:nvPicPr>
          <p:cNvPr id="5" name="Picture 4">
            <a:extLst>
              <a:ext uri="{BB8BF602-2058-4CC0-B79D-040B0C0C082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EC793E8-D40D-4247-AD9B-F20DC76A2077}"/>
              </a:ext>
            </a:extLst>
          </p:cNvPr>
          <p:cNvPicPr>
            <a:picLocks noChangeAspect="1"/>
          </p:cNvPicPr>
          <p:nvPr/>
        </p:nvPicPr>
        <p:blipFill>
          <a:blip r:embed="rId4"/>
          <a:stretch>
            <a:fillRect/>
          </a:stretch>
        </p:blipFill>
        <p:spPr>
          <a:xfrm>
            <a:off x="1950386" y="1054084"/>
            <a:ext cx="5249561" cy="3280981"/>
          </a:xfrm>
          <a:prstGeom prst="rect">
            <a:avLst/>
          </a:prstGeom>
          <a:noFill/>
        </p:spPr>
      </p:pic>
    </p:spTree>
    <p:extLst>
      <p:ext uri="{6C90B17B-AD58-42BB-9BAB-674B53F0E9E6}">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20435354-67DB-4E2E-874A-8C7F0BC56E2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4AEA63A-22AF-4F2F-A4C1-DBEB7FBB9FA0}"/>
              </a:ext>
            </a:extLst>
          </p:cNvPr>
          <p:cNvPicPr>
            <a:picLocks noChangeAspect="1"/>
          </p:cNvPicPr>
          <p:nvPr/>
        </p:nvPicPr>
        <p:blipFill>
          <a:blip r:embed="rId4">
            <a:alphaModFix amt="19999"/>
          </a:blip>
          <a:srcRect l="1260" t="1960" r="31690" b="36520"/>
          <a:stretch>
            <a:fillRect/>
          </a:stretch>
        </p:blipFill>
        <p:spPr>
          <a:xfrm flipH="1">
            <a:off x="0" y="0"/>
            <a:ext cx="9150334" cy="5141918"/>
          </a:xfrm>
          <a:prstGeom prst="rect">
            <a:avLst/>
          </a:prstGeom>
          <a:noFill/>
        </p:spPr>
      </p:pic>
      <p:sp>
        <p:nvSpPr>
          <p:cNvPr id="3" name="TextBox 2">
            <a:extLst>
              <a:ext uri="{08BF5504-B1A0-454D-9350-6A55C18A468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CCB4048-AE74-4F65-A309-BAF8C56B4CA3}"/>
              </a:ext>
            </a:extLst>
          </p:cNvPr>
          <p:cNvSpPr txBox="1">
            <a:spLocks noGrp="1"/>
          </p:cNvSpPr>
          <p:nvPr/>
        </p:nvSpPr>
        <p:spPr>
          <a:xfrm>
            <a:off x="1652588" y="377456"/>
            <a:ext cx="5838825" cy="558469"/>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l" rtl="0">
              <a:lnSpc>
                <a:spcPct val="100000"/>
              </a:lnSpc>
              <a:spcBef>
                <a:spcPct val="0"/>
              </a:spcBef>
              <a:spcAft>
                <a:spcPts val="0"/>
              </a:spcAft>
              <a:buNone/>
            </a:pPr>
            <a:r>
              <a:rPr lang="en-US" sz="2800" b="1" i="0" dirty="0">
                <a:solidFill>
                  <a:schemeClr val="bg1"/>
                </a:solidFill>
                <a:latin typeface="Zoho Puvi-demi_bold"/>
              </a:rPr>
              <a:t>Automations in ServiceDesk Plus</a:t>
            </a:r>
          </a:p>
        </p:txBody>
      </p:sp>
      <p:pic>
        <p:nvPicPr>
          <p:cNvPr id="4" name="Picture 3">
            <a:extLst>
              <a:ext uri="{0C576517-DE53-4F82-BE22-B29551DD87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26EFF1E-1B15-4510-AC53-86EFBBF453CA}"/>
              </a:ext>
            </a:extLst>
          </p:cNvPr>
          <p:cNvPicPr>
            <a:picLocks noChangeAspect="1"/>
          </p:cNvPicPr>
          <p:nvPr/>
        </p:nvPicPr>
        <p:blipFill>
          <a:blip r:embed="rId5"/>
          <a:stretch>
            <a:fillRect/>
          </a:stretch>
        </p:blipFill>
        <p:spPr>
          <a:xfrm>
            <a:off x="419033" y="1333500"/>
            <a:ext cx="4085510" cy="2399747"/>
          </a:xfrm>
          <a:prstGeom prst="rect">
            <a:avLst/>
          </a:prstGeom>
          <a:noFill/>
        </p:spPr>
      </p:pic>
      <p:pic>
        <p:nvPicPr>
          <p:cNvPr id="5" name="Picture 4">
            <a:extLst>
              <a:ext uri="{F753F4FD-516D-4FD9-AFC3-4A5ED2494D7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1B7D2E7-8ABA-44AC-AA63-E4A867B0B8EA}"/>
              </a:ext>
            </a:extLst>
          </p:cNvPr>
          <p:cNvPicPr>
            <a:picLocks noChangeAspect="1"/>
          </p:cNvPicPr>
          <p:nvPr/>
        </p:nvPicPr>
        <p:blipFill>
          <a:blip r:embed="rId6"/>
          <a:stretch>
            <a:fillRect/>
          </a:stretch>
        </p:blipFill>
        <p:spPr>
          <a:xfrm>
            <a:off x="4721990" y="1314450"/>
            <a:ext cx="3948341" cy="2432189"/>
          </a:xfrm>
          <a:prstGeom prst="rect">
            <a:avLst/>
          </a:prstGeom>
          <a:noFill/>
        </p:spPr>
      </p:pic>
      <p:sp>
        <p:nvSpPr>
          <p:cNvPr id="6" name="TextBox 5">
            <a:extLst>
              <a:ext uri="{1DFBDAEA-C5CC-453E-9298-565D7A62C5B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19851A7-F8EA-4D53-969A-F6115356D67A}"/>
              </a:ext>
            </a:extLst>
          </p:cNvPr>
          <p:cNvSpPr txBox="1"/>
          <p:nvPr>
            <p:custDataLst>
              <p:tags r:id="rId1"/>
            </p:custDataLst>
          </p:nvPr>
        </p:nvSpPr>
        <p:spPr>
          <a:xfrm>
            <a:off x="880500" y="3876675"/>
            <a:ext cx="3207896" cy="521855"/>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Business Rules for recruitment requests</a:t>
            </a:r>
          </a:p>
        </p:txBody>
      </p:sp>
      <p:sp>
        <p:nvSpPr>
          <p:cNvPr id="7" name="TextBox 6">
            <a:extLst>
              <a:ext uri="{1D9FEC51-972C-4ECE-8F3D-42973B7A9E4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1A4D75E-3B36-4168-B22E-68A512F69F08}"/>
              </a:ext>
            </a:extLst>
          </p:cNvPr>
          <p:cNvSpPr txBox="1"/>
          <p:nvPr>
            <p:custDataLst>
              <p:tags r:id="rId2"/>
            </p:custDataLst>
          </p:nvPr>
        </p:nvSpPr>
        <p:spPr>
          <a:xfrm>
            <a:off x="5606891" y="3981450"/>
            <a:ext cx="2178539"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Technician Auto Assign</a:t>
            </a:r>
          </a:p>
        </p:txBody>
      </p:sp>
    </p:spTree>
    <p:extLst>
      <p:ext uri="{339BDB68-09C6-461F-8B28-BA5E1C2B1136}">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72B78"/>
        </a:solidFill>
        <a:effectLst/>
      </p:bgPr>
    </p:bg>
    <p:spTree>
      <p:nvGrpSpPr>
        <p:cNvPr id="1" name=""/>
        <p:cNvGrpSpPr/>
        <p:nvPr/>
      </p:nvGrpSpPr>
      <p:grpSpPr>
        <a:xfrm>
          <a:off x="0" y="0"/>
          <a:ext cx="0" cy="0"/>
          <a:chOff x="0" y="0"/>
          <a:chExt cx="0" cy="0"/>
        </a:xfrm>
      </p:grpSpPr>
      <p:pic>
        <p:nvPicPr>
          <p:cNvPr id="2" name="Picture 1">
            <a:extLst>
              <a:ext uri="{C21017D1-26FC-4EE6-93BE-53BDFF04318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730BAE4-631F-4947-9A4E-A884E838FC49}"/>
              </a:ext>
            </a:extLst>
          </p:cNvPr>
          <p:cNvPicPr>
            <a:picLocks noChangeAspect="1"/>
          </p:cNvPicPr>
          <p:nvPr/>
        </p:nvPicPr>
        <p:blipFill>
          <a:blip r:embed="rId4">
            <a:alphaModFix amt="19999"/>
          </a:blip>
          <a:srcRect l="1260" t="1960" r="31690" b="36520"/>
          <a:stretch>
            <a:fillRect/>
          </a:stretch>
        </p:blipFill>
        <p:spPr>
          <a:xfrm flipH="1">
            <a:off x="-6334" y="0"/>
            <a:ext cx="9150334" cy="5141918"/>
          </a:xfrm>
          <a:prstGeom prst="rect">
            <a:avLst/>
          </a:prstGeom>
          <a:noFill/>
        </p:spPr>
      </p:pic>
      <p:pic>
        <p:nvPicPr>
          <p:cNvPr id="3" name="Picture 2">
            <a:extLst>
              <a:ext uri="{5F3F4579-08D7-45DD-A032-91C6DEF263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1CEDB83-A71C-493E-9515-D818D6E58E5C}"/>
              </a:ext>
            </a:extLst>
          </p:cNvPr>
          <p:cNvPicPr>
            <a:picLocks noChangeAspect="1"/>
          </p:cNvPicPr>
          <p:nvPr/>
        </p:nvPicPr>
        <p:blipFill>
          <a:blip r:embed="rId5"/>
          <a:srcRect l="100" t="-410" r="320"/>
          <a:stretch>
            <a:fillRect/>
          </a:stretch>
        </p:blipFill>
        <p:spPr>
          <a:xfrm>
            <a:off x="443264" y="1333500"/>
            <a:ext cx="4201210" cy="2472337"/>
          </a:xfrm>
          <a:prstGeom prst="rect">
            <a:avLst/>
          </a:prstGeom>
          <a:noFill/>
        </p:spPr>
      </p:pic>
      <p:pic>
        <p:nvPicPr>
          <p:cNvPr id="4" name="Picture 3">
            <a:extLst>
              <a:ext uri="{1FF1E6E9-A226-4ACE-94EE-D0596B1DADB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D708385-6D88-401B-8E2F-77048632F041}"/>
              </a:ext>
            </a:extLst>
          </p:cNvPr>
          <p:cNvPicPr>
            <a:picLocks noChangeAspect="1"/>
          </p:cNvPicPr>
          <p:nvPr/>
        </p:nvPicPr>
        <p:blipFill>
          <a:blip r:embed="rId6"/>
          <a:srcRect l="120" t="180" r="-20"/>
          <a:stretch>
            <a:fillRect/>
          </a:stretch>
        </p:blipFill>
        <p:spPr>
          <a:xfrm>
            <a:off x="4936216" y="1333500"/>
            <a:ext cx="3774071" cy="2472337"/>
          </a:xfrm>
          <a:prstGeom prst="rect">
            <a:avLst/>
          </a:prstGeom>
          <a:noFill/>
        </p:spPr>
      </p:pic>
      <p:sp>
        <p:nvSpPr>
          <p:cNvPr id="5" name="TextBox 4">
            <a:extLst>
              <a:ext uri="{99CCEED4-433A-4959-BF32-BCEFDB8AE7C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0B6A7B5-E231-4D6F-B7CF-D2BFD15B7812}"/>
              </a:ext>
            </a:extLst>
          </p:cNvPr>
          <p:cNvSpPr txBox="1"/>
          <p:nvPr>
            <p:custDataLst>
              <p:tags r:id="rId1"/>
            </p:custDataLst>
          </p:nvPr>
        </p:nvSpPr>
        <p:spPr>
          <a:xfrm>
            <a:off x="946261" y="3971925"/>
            <a:ext cx="3207896"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Notification Rules</a:t>
            </a:r>
          </a:p>
        </p:txBody>
      </p:sp>
      <p:sp>
        <p:nvSpPr>
          <p:cNvPr id="6" name="TextBox 5">
            <a:extLst>
              <a:ext uri="{DDB0DA0F-957F-4F45-A3DB-CE5BBB8F9EC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7E9F659-CC5B-4550-89C4-555E94381382}"/>
              </a:ext>
            </a:extLst>
          </p:cNvPr>
          <p:cNvSpPr txBox="1"/>
          <p:nvPr>
            <p:custDataLst>
              <p:tags r:id="rId2"/>
            </p:custDataLst>
          </p:nvPr>
        </p:nvSpPr>
        <p:spPr>
          <a:xfrm>
            <a:off x="5404132" y="3971058"/>
            <a:ext cx="2590666" cy="308552"/>
          </a:xfrm>
          <a:ln w="25400" cap="flat">
            <a:noFill/>
            <a:prstDash val="solid"/>
            <a:round/>
          </a:ln>
        </p:spPr>
        <p:txBody>
          <a:bodyPr vert="horz" lIns="95250" tIns="47625" rIns="95250" bIns="47625" rtlCol="0" anchor="ctr">
            <a:spAutoFit/>
          </a:bodyPr>
          <a:lstStyle/>
          <a:p>
            <a:pPr algn="ctr">
              <a:defRPr lang="en-US" sz="1400" dirty="0"/>
            </a:pPr>
            <a:r>
              <a:rPr lang="en-US" sz="1400" b="1" dirty="0">
                <a:solidFill>
                  <a:schemeClr val="accent2"/>
                </a:solidFill>
                <a:latin typeface="Zoho Puvi"/>
              </a:rPr>
              <a:t>Service-level agreements</a:t>
            </a:r>
          </a:p>
        </p:txBody>
      </p:sp>
      <p:sp>
        <p:nvSpPr>
          <p:cNvPr id="7" name="TextBox 6">
            <a:extLst>
              <a:ext uri="{169C8FA9-78D3-470D-BBE5-5BB1FEDA7A9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B19724-C51D-48CF-BB76-029346C00D0A}"/>
              </a:ext>
            </a:extLst>
          </p:cNvPr>
          <p:cNvSpPr txBox="1">
            <a:spLocks noGrp="1"/>
          </p:cNvSpPr>
          <p:nvPr/>
        </p:nvSpPr>
        <p:spPr>
          <a:xfrm>
            <a:off x="1652588" y="377456"/>
            <a:ext cx="5838825" cy="558469"/>
          </a:xfrm>
          <a:prstGeom prst="rect">
            <a:avLst/>
          </a:prstGeom>
          <a:ln w="0">
            <a:noFill/>
            <a:round/>
          </a:ln>
          <a:effectLst/>
        </p:spPr>
        <p:txBody>
          <a:bodyPr vert="horz" lIns="91440" tIns="45720" rIns="91440" bIns="45720" numCol="1" spcCol="0" rtlCol="0" anchor="b">
            <a:noAutofit/>
          </a:bodyPr>
          <a:lstStyle>
            <a:lvl1pPr marL="0" lvl="0" algn="l" rtl="0">
              <a:lnSpc>
                <a:spcPct val="100000"/>
              </a:lnSpc>
              <a:spcBef>
                <a:spcPct val="0"/>
              </a:spcBef>
              <a:spcAft>
                <a:spcPts val="0"/>
              </a:spcAft>
              <a:buNone/>
              <a:defRPr lang="en-US" sz="3200" b="1" i="0" dirty="0">
                <a:solidFill>
                  <a:schemeClr val="tx1"/>
                </a:solidFill>
                <a:latin typeface="Open Sans"/>
              </a:defRPr>
            </a:lvl1pPr>
            <a:lvl2pPr marL="457200" lvl="1" algn="l" rtl="0">
              <a:lnSpc>
                <a:spcPct val="100000"/>
              </a:lnSpc>
              <a:spcBef>
                <a:spcPts val="0"/>
              </a:spcBef>
              <a:spcAft>
                <a:spcPts val="0"/>
              </a:spcAft>
              <a:defRPr lang="en-US" sz="1800" dirty="0">
                <a:solidFill>
                  <a:schemeClr val="tx1"/>
                </a:solidFill>
                <a:latin typeface="Open Sans"/>
              </a:defRPr>
            </a:lvl2pPr>
            <a:lvl3pPr marL="914400" lvl="2" algn="l" rtl="0">
              <a:lnSpc>
                <a:spcPct val="100000"/>
              </a:lnSpc>
              <a:spcBef>
                <a:spcPts val="0"/>
              </a:spcBef>
              <a:spcAft>
                <a:spcPts val="0"/>
              </a:spcAft>
              <a:defRPr lang="en-US" sz="1800" dirty="0">
                <a:solidFill>
                  <a:schemeClr val="tx1"/>
                </a:solidFill>
                <a:latin typeface="Open Sans"/>
              </a:defRPr>
            </a:lvl3pPr>
            <a:lvl4pPr marL="1371600" lvl="3" algn="l" rtl="0">
              <a:lnSpc>
                <a:spcPct val="100000"/>
              </a:lnSpc>
              <a:spcBef>
                <a:spcPts val="0"/>
              </a:spcBef>
              <a:spcAft>
                <a:spcPts val="0"/>
              </a:spcAft>
              <a:defRPr lang="en-US" sz="1800" dirty="0">
                <a:solidFill>
                  <a:schemeClr val="tx1"/>
                </a:solidFill>
                <a:latin typeface="Open Sans"/>
              </a:defRPr>
            </a:lvl4pPr>
            <a:lvl5pPr marL="1828800" lvl="4" algn="l" rtl="0">
              <a:lnSpc>
                <a:spcPct val="100000"/>
              </a:lnSpc>
              <a:spcBef>
                <a:spcPts val="0"/>
              </a:spcBef>
              <a:spcAft>
                <a:spcPts val="0"/>
              </a:spcAft>
              <a:defRPr lang="en-US" sz="1800" dirty="0">
                <a:solidFill>
                  <a:schemeClr val="tx1"/>
                </a:solidFill>
                <a:latin typeface="Open Sans"/>
              </a:defRPr>
            </a:lvl5pPr>
            <a:lvl6pPr marL="2286000" lvl="5" algn="l" rtl="0">
              <a:lnSpc>
                <a:spcPct val="100000"/>
              </a:lnSpc>
              <a:spcBef>
                <a:spcPts val="0"/>
              </a:spcBef>
              <a:spcAft>
                <a:spcPts val="0"/>
              </a:spcAft>
              <a:defRPr lang="en-US" sz="1800" dirty="0">
                <a:solidFill>
                  <a:schemeClr val="tx1"/>
                </a:solidFill>
                <a:latin typeface="Open Sans"/>
              </a:defRPr>
            </a:lvl6pPr>
            <a:lvl7pPr marL="2743200" lvl="6" algn="l" rtl="0">
              <a:lnSpc>
                <a:spcPct val="100000"/>
              </a:lnSpc>
              <a:spcBef>
                <a:spcPts val="0"/>
              </a:spcBef>
              <a:spcAft>
                <a:spcPts val="0"/>
              </a:spcAft>
              <a:defRPr lang="en-US" sz="1800" dirty="0">
                <a:solidFill>
                  <a:schemeClr val="tx1"/>
                </a:solidFill>
                <a:latin typeface="Open Sans"/>
              </a:defRPr>
            </a:lvl7pPr>
            <a:lvl8pPr marL="3200400" lvl="7" algn="l" rtl="0">
              <a:lnSpc>
                <a:spcPct val="100000"/>
              </a:lnSpc>
              <a:spcBef>
                <a:spcPts val="0"/>
              </a:spcBef>
              <a:spcAft>
                <a:spcPts val="0"/>
              </a:spcAft>
              <a:defRPr lang="en-US" sz="1800" dirty="0">
                <a:solidFill>
                  <a:schemeClr val="tx1"/>
                </a:solidFill>
                <a:latin typeface="Open Sans"/>
              </a:defRPr>
            </a:lvl8pPr>
            <a:lvl9pPr marL="3657600" lvl="8" algn="l" rtl="0">
              <a:lnSpc>
                <a:spcPct val="100000"/>
              </a:lnSpc>
              <a:spcBef>
                <a:spcPts val="0"/>
              </a:spcBef>
              <a:spcAft>
                <a:spcPts val="0"/>
              </a:spcAft>
              <a:defRPr lang="en-US" sz="1800" dirty="0">
                <a:solidFill>
                  <a:schemeClr val="tx1"/>
                </a:solidFill>
                <a:latin typeface="Open Sans"/>
              </a:defRPr>
            </a:lvl9pPr>
          </a:lstStyle>
          <a:p>
            <a:pPr marL="0" lvl="0" algn="ctr" rtl="0">
              <a:lnSpc>
                <a:spcPct val="100000"/>
              </a:lnSpc>
              <a:spcBef>
                <a:spcPct val="0"/>
              </a:spcBef>
              <a:spcAft>
                <a:spcPts val="0"/>
              </a:spcAft>
              <a:buNone/>
            </a:pPr>
            <a:r>
              <a:rPr lang="en-US" sz="2800" b="1" i="0" dirty="0">
                <a:solidFill>
                  <a:schemeClr val="bg1"/>
                </a:solidFill>
                <a:latin typeface="Zoho Puvi-demi_bold"/>
              </a:rPr>
              <a:t>Automations in ServiceDesk Plus</a:t>
            </a:r>
          </a:p>
        </p:txBody>
      </p:sp>
    </p:spTree>
    <p:extLst>
      <p:ext uri="{0E2961BE-E542-4932-8F35-E16C9811C69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6772197091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WEBFONT1" val="Zoho Puvi-light"/>
  <p:tag name="WEBFONT4" val="Zoho Puvi-demi_bold"/>
  <p:tag name="WEBFONT3" val="Zoho Puvi-medium"/>
</p:tagLst>
</file>

<file path=ppt/tags/tag10.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11.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12.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13.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2.xml><?xml version="1.0" encoding="utf-8"?>
<p:tagLst xmlns:a="http://schemas.openxmlformats.org/drawingml/2006/main" xmlns:r="http://schemas.openxmlformats.org/officeDocument/2006/relationships" xmlns:p="http://schemas.openxmlformats.org/presentationml/2006/main">
  <p:tag name="LAYOUT" val="threePicAndTx"/>
</p:tagLst>
</file>

<file path=ppt/tags/tag3.xml><?xml version="1.0" encoding="utf-8"?>
<p:tagLst xmlns:a="http://schemas.openxmlformats.org/drawingml/2006/main" xmlns:r="http://schemas.openxmlformats.org/officeDocument/2006/relationships" xmlns:p="http://schemas.openxmlformats.org/presentationml/2006/main">
  <p:tag name="LAYOUT" val="fourPic"/>
</p:tagLst>
</file>

<file path=ppt/tags/tag4.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5.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6.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7.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8.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ags/tag9.xml><?xml version="1.0" encoding="utf-8"?>
<p:tagLst xmlns:a="http://schemas.openxmlformats.org/drawingml/2006/main" xmlns:r="http://schemas.openxmlformats.org/officeDocument/2006/relationships" xmlns:p="http://schemas.openxmlformats.org/presentationml/2006/main">
  <p:tag name="PRESETSHAPE" val="TWO_EDGED_FRAME:0.0,1.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hitepaper">
  <a:themeElements>
    <a:clrScheme name="Whitepaper">
      <a:dk1>
        <a:srgbClr val="000000"/>
      </a:dk1>
      <a:lt1>
        <a:srgbClr val="FFFFFF"/>
      </a:lt1>
      <a:dk2>
        <a:srgbClr val="171C23"/>
      </a:dk2>
      <a:lt2>
        <a:srgbClr val="F7FCFC"/>
      </a:lt2>
      <a:accent1>
        <a:srgbClr val="42C3C9"/>
      </a:accent1>
      <a:accent2>
        <a:srgbClr val="FFC94A"/>
      </a:accent2>
      <a:accent3>
        <a:srgbClr val="F2494B"/>
      </a:accent3>
      <a:accent4>
        <a:srgbClr val="FF7B43"/>
      </a:accent4>
      <a:accent5>
        <a:srgbClr val="775E9E"/>
      </a:accent5>
      <a:accent6>
        <a:srgbClr val="C1408A"/>
      </a:accent6>
      <a:hlink>
        <a:srgbClr val="000000"/>
      </a:hlink>
      <a:folHlink>
        <a:srgbClr val="000000"/>
      </a:folHlink>
    </a:clrScheme>
    <a:fontScheme name="Whitepaper">
      <a:majorFont>
        <a:latin typeface="Open Sans"/>
        <a:ea typeface=""/>
        <a:cs typeface=""/>
      </a:majorFont>
      <a:minorFont>
        <a:latin typeface="Open Sans"/>
        <a:ea typeface=""/>
        <a:cs typeface=""/>
      </a:minorFont>
    </a:fontScheme>
    <a:fmtScheme name="White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0"/>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a:noFill/>
          <a:prstDash val="solid"/>
        </a:ln>
        <a:ln w="25400" cap="flat">
          <a:solidFill>
            <a:schemeClr val="phClr"/>
          </a:solidFill>
          <a:prstDash val="solid"/>
        </a:ln>
        <a:ln w="38100" cap="flat">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dpi="0" rotWithShape="1">
          <a:blip xmlns:r="http://schemas.openxmlformats.org/officeDocument/2006/relationships" r:embed="rId1">
            <a:duotone>
              <a:schemeClr val="phClr">
                <a:shade val="10000"/>
                <a:satMod val="400000"/>
              </a:schemeClr>
              <a:schemeClr val="phClr">
                <a:tint val="90000"/>
                <a:satMod val="200000"/>
              </a:schemeClr>
            </a:duotone>
          </a:blip>
          <a:tile tx="0" ty="0" sx="100000" sy="100000" algn="tl"/>
        </a:blipFill>
        <a:gradFill rotWithShape="1">
          <a:gsLst>
            <a:gs pos="0">
              <a:schemeClr val="phClr">
                <a:tint val="80000"/>
                <a:satMod val="300000"/>
              </a:schemeClr>
            </a:gs>
            <a:gs pos="100000">
              <a:schemeClr val="phClr">
                <a:shade val="60000"/>
                <a:satMod val="200000"/>
              </a:schemeClr>
            </a:gs>
          </a:gsLst>
          <a:path path="circle">
            <a:fillToRect l="50000" t="50000" r="50000" b="50000"/>
          </a:path>
        </a:gradFill>
      </a:bgFillStyleLst>
    </a:fmtScheme>
  </a:themeElements>
  <a:objectDefaults>
    <a:spDef>
      <a:spPr/>
      <a:bodyPr vert="horz" rtlCol="0" anchor="ctr"/>
      <a:lstStyle>
        <a:lvl1pPr lvl="0" algn="ctr"/>
      </a:lstStyle>
      <a:style>
        <a:lnRef idx="0">
          <a:scrgbClr r="0" g="0" b="0"/>
        </a:lnRef>
        <a:fillRef idx="1">
          <a:schemeClr val="accent1"/>
        </a:fillRef>
        <a:effectRef idx="0">
          <a:schemeClr val="accent1"/>
        </a:effectRef>
        <a:fontRef idx="none"/>
      </a:style>
    </a:spDef>
    <a:lnDef>
      <a:spPr>
        <a:ln w="19050" cap="flat">
          <a:solidFill>
            <a:schemeClr val="accent1">
              <a:lumMod val="75000"/>
            </a:schemeClr>
          </a:solidFill>
          <a:prstDash val="solid"/>
          <a:round/>
        </a:ln>
      </a:spPr>
      <a:bodyPr vert="horz" rtlCol="0" anchor="ctr"/>
      <a:lstStyle>
        <a:lvl1pPr lvl="0" algn="ctr"/>
      </a:lstStyle>
    </a:lnDef>
  </a:objectDefaults>
  <a:extraClrSchemeLst/>
</a:theme>
</file>

<file path=ppt/theme/theme2.xml><?xml version="1.0" encoding="utf-8"?>
<a:theme xmlns:a="http://schemas.openxmlformats.org/drawingml/2006/main" name="Whitepaper">
  <a:themeElements>
    <a:clrScheme name="Whitepaper">
      <a:dk1>
        <a:srgbClr val="000000"/>
      </a:dk1>
      <a:lt1>
        <a:srgbClr val="FFFFFF"/>
      </a:lt1>
      <a:dk2>
        <a:srgbClr val="171C23"/>
      </a:dk2>
      <a:lt2>
        <a:srgbClr val="F7FCFC"/>
      </a:lt2>
      <a:accent1>
        <a:srgbClr val="42C3C9"/>
      </a:accent1>
      <a:accent2>
        <a:srgbClr val="FFC94A"/>
      </a:accent2>
      <a:accent3>
        <a:srgbClr val="F2494B"/>
      </a:accent3>
      <a:accent4>
        <a:srgbClr val="FF7B43"/>
      </a:accent4>
      <a:accent5>
        <a:srgbClr val="775E9E"/>
      </a:accent5>
      <a:accent6>
        <a:srgbClr val="C1408A"/>
      </a:accent6>
      <a:hlink>
        <a:srgbClr val="000000"/>
      </a:hlink>
      <a:folHlink>
        <a:srgbClr val="000000"/>
      </a:folHlink>
    </a:clrScheme>
    <a:fontScheme name="Whitepaper">
      <a:majorFont>
        <a:latin typeface="Open Sans"/>
        <a:ea typeface=""/>
        <a:cs typeface=""/>
      </a:majorFont>
      <a:minorFont>
        <a:latin typeface="Open Sans"/>
        <a:ea typeface=""/>
        <a:cs typeface=""/>
      </a:minorFont>
    </a:fontScheme>
    <a:fmtScheme name="White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0"/>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a:noFill/>
          <a:prstDash val="solid"/>
        </a:ln>
        <a:ln w="25400" cap="flat">
          <a:solidFill>
            <a:schemeClr val="phClr"/>
          </a:solidFill>
          <a:prstDash val="solid"/>
        </a:ln>
        <a:ln w="38100" cap="flat">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dpi="0" rotWithShape="1">
          <a:blip xmlns:r="http://schemas.openxmlformats.org/officeDocument/2006/relationships" r:embed="rId1">
            <a:duotone>
              <a:schemeClr val="phClr">
                <a:shade val="10000"/>
                <a:satMod val="400000"/>
              </a:schemeClr>
              <a:schemeClr val="phClr">
                <a:tint val="90000"/>
                <a:satMod val="200000"/>
              </a:schemeClr>
            </a:duotone>
          </a:blip>
          <a:tile tx="0" ty="0" sx="100000" sy="100000" algn="tl"/>
        </a:blipFill>
        <a:gradFill rotWithShape="1">
          <a:gsLst>
            <a:gs pos="0">
              <a:schemeClr val="phClr">
                <a:tint val="80000"/>
                <a:satMod val="300000"/>
              </a:schemeClr>
            </a:gs>
            <a:gs pos="100000">
              <a:schemeClr val="phClr">
                <a:shade val="60000"/>
                <a:satMod val="200000"/>
              </a:schemeClr>
            </a:gs>
          </a:gsLst>
          <a:path path="circle">
            <a:fillToRect l="50000" t="50000" r="50000" b="50000"/>
          </a:path>
        </a:gradFill>
      </a:bgFillStyleLst>
    </a:fmtScheme>
  </a:themeElements>
  <a:objectDefaults>
    <a:spDef>
      <a:spPr/>
      <a:bodyPr vert="horz" rtlCol="0" anchor="ctr"/>
      <a:lstStyle>
        <a:lvl1pPr lvl="0" algn="ctr"/>
      </a:lstStyle>
      <a:style>
        <a:lnRef idx="0">
          <a:scrgbClr r="0" g="0" b="0"/>
        </a:lnRef>
        <a:fillRef idx="1">
          <a:schemeClr val="accent1"/>
        </a:fillRef>
        <a:effectRef idx="0">
          <a:schemeClr val="accent1"/>
        </a:effectRef>
        <a:fontRef idx="none"/>
      </a:style>
    </a:spDef>
    <a:lnDef>
      <a:spPr>
        <a:ln w="19050" cap="flat">
          <a:solidFill>
            <a:schemeClr val="accent1">
              <a:lumMod val="75000"/>
            </a:schemeClr>
          </a:solidFill>
          <a:prstDash val="solid"/>
          <a:round/>
        </a:ln>
      </a:spPr>
      <a:bodyPr vert="horz" rtlCol="0" anchor="ctr"/>
      <a:lstStyle>
        <a:lvl1pPr lvl="0" algn="ctr"/>
      </a:lst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1339</Words>
  <Application>Microsoft Macintosh PowerPoint</Application>
  <PresentationFormat>On-screen Show (16:9)</PresentationFormat>
  <Paragraphs>102</Paragraphs>
  <Slides>23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Roboto</vt:lpstr>
      <vt:lpstr>Zoho Puvi-medium</vt:lpstr>
      <vt:lpstr>Arial</vt:lpstr>
      <vt:lpstr>Zoho_Puvi_Bold</vt:lpstr>
      <vt:lpstr>Zoho_Puvi_SemiBold</vt:lpstr>
      <vt:lpstr>Zoho Puvi-light</vt:lpstr>
      <vt:lpstr>Zoho Puvi</vt:lpstr>
      <vt:lpstr>Zoho Puvi-demi_bold</vt:lpstr>
      <vt:lpstr>Open Sans</vt:lpstr>
      <vt:lpstr>Whitepaper</vt:lpstr>
      <vt:lpstr>Build a resilient platform for legal teams to keep pace with growing business needs </vt:lpstr>
      <vt:lpstr>Service management for legal</vt:lpstr>
      <vt:lpstr>Common  challenges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Microsoft Office User</cp:lastModifiedBy>
  <cp:revision>2</cp:revision>
  <dcterms:created xsi:type="dcterms:W3CDTF">2023-02-15T23:02:29Z</dcterms:created>
  <dcterms:modified xsi:type="dcterms:W3CDTF">2023-02-24T06:39:20Z</dcterms:modified>
</cp:coreProperties>
</file>